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277" r:id="rId3"/>
    <p:sldId id="575" r:id="rId4"/>
    <p:sldId id="552" r:id="rId5"/>
    <p:sldId id="576" r:id="rId6"/>
    <p:sldId id="458" r:id="rId7"/>
    <p:sldId id="523" r:id="rId8"/>
    <p:sldId id="546" r:id="rId9"/>
    <p:sldId id="557" r:id="rId10"/>
    <p:sldId id="558" r:id="rId11"/>
    <p:sldId id="387" r:id="rId12"/>
    <p:sldId id="577" r:id="rId13"/>
    <p:sldId id="579" r:id="rId14"/>
    <p:sldId id="580" r:id="rId15"/>
    <p:sldId id="581" r:id="rId16"/>
    <p:sldId id="582" r:id="rId17"/>
    <p:sldId id="583" r:id="rId18"/>
    <p:sldId id="584" r:id="rId19"/>
    <p:sldId id="585" r:id="rId20"/>
    <p:sldId id="548" r:id="rId21"/>
    <p:sldId id="568" r:id="rId22"/>
    <p:sldId id="569" r:id="rId23"/>
    <p:sldId id="571" r:id="rId24"/>
    <p:sldId id="574" r:id="rId25"/>
    <p:sldId id="565" r:id="rId26"/>
    <p:sldId id="566" r:id="rId27"/>
    <p:sldId id="562" r:id="rId28"/>
    <p:sldId id="567" r:id="rId29"/>
    <p:sldId id="553" r:id="rId30"/>
    <p:sldId id="549" r:id="rId3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13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B96629-819E-400F-BACE-46D1691F1170}" v="17" dt="2026-03-24T15:13:21.997"/>
    <p1510:client id="{870E67CE-7D1F-50F3-D6A3-8906BAA43AF2}" v="26" dt="2026-03-25T22:16:43.261"/>
    <p1510:client id="{A61D6DB6-78B7-4722-B277-EE6725F48253}" v="570" dt="2026-03-24T21:36:09.670"/>
    <p1510:client id="{C9502938-7A3E-48B8-E384-3066AADD89B5}" v="45" dt="2026-03-25T00:39:34.161"/>
    <p1510:client id="{DCCAB174-9087-F783-93BF-9080A7287A72}" v="1183" dt="2026-03-25T23:40:40.076"/>
    <p1510:client id="{DEEDAEB6-078E-C510-0F7D-A58DCF065734}" v="1" dt="2026-03-25T02:15:36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F0A7FC-5F87-453F-9827-1774FC00AF8E}" type="doc">
      <dgm:prSet loTypeId="urn:microsoft.com/office/officeart/2005/8/layout/hierarchy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CA92E7-FF41-47AF-9B19-E27D75B8B609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NDOT</a:t>
          </a:r>
        </a:p>
      </dgm:t>
    </dgm:pt>
    <dgm:pt modelId="{64E31216-91FC-4EFF-91BC-15F8294A0670}" type="parTrans" cxnId="{90E26AE8-7691-46A8-8320-E8D3C2F390C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A3AD3C04-1A3F-436B-BA0B-8D1BDEEB9FCB}" type="sibTrans" cxnId="{90E26AE8-7691-46A8-8320-E8D3C2F390C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5572D25-F122-4E3D-9F17-3EEF400D2AE6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NDOT Projects</a:t>
          </a:r>
        </a:p>
      </dgm:t>
    </dgm:pt>
    <dgm:pt modelId="{E8C32AD6-1EFF-4ADA-AA7C-CFF5DF82C6FB}" type="parTrans" cxnId="{DE7AF44A-5E81-44D5-8B08-0AA495B9A317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463D3C53-6029-4B14-82EF-3E1940A88810}" type="sibTrans" cxnId="{DE7AF44A-5E81-44D5-8B08-0AA495B9A317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EAB24D32-D53E-4146-8B36-ED0229233558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Lancaster County</a:t>
          </a:r>
        </a:p>
      </dgm:t>
    </dgm:pt>
    <dgm:pt modelId="{310FE3DD-7066-48FC-9F02-4B1D4337EA3E}" type="parTrans" cxnId="{C22E4C0D-FFBD-49A0-962D-5522F588279F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301A9B6-3BB8-41DC-A053-4F1B01BD4DC9}" type="sibTrans" cxnId="{C22E4C0D-FFBD-49A0-962D-5522F588279F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FD3EF0AD-3693-4C60-913D-27F05778C1BA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Roadway &amp; Bridge Capital Projects</a:t>
          </a:r>
        </a:p>
      </dgm:t>
    </dgm:pt>
    <dgm:pt modelId="{15B83826-5122-4832-BDD8-20B1AB90F003}" type="parTrans" cxnId="{F4938DEF-C290-4896-AA68-B5C2E392795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F6545C24-9C38-469F-B5B5-60E46BF5F1F9}" type="sibTrans" cxnId="{F4938DEF-C290-4896-AA68-B5C2E392795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1A02FFB1-9FE8-46C4-B280-61A230BF261E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Pavement Maintenance &amp; Pipes</a:t>
          </a:r>
        </a:p>
      </dgm:t>
    </dgm:pt>
    <dgm:pt modelId="{5908039C-B4E1-4587-91AD-24B300F1D06E}" type="parTrans" cxnId="{79628CC9-FE63-426A-A080-DCA6E2DD89CD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6F28361F-5762-4D36-AB60-527D29DFBF18}" type="sibTrans" cxnId="{79628CC9-FE63-426A-A080-DCA6E2DD89CD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BC55059F-1117-4105-8C17-5CAB966C5A04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Lincoln Roadway</a:t>
          </a:r>
        </a:p>
      </dgm:t>
    </dgm:pt>
    <dgm:pt modelId="{C496D875-FD5E-488A-8026-A82AF709FA10}" type="parTrans" cxnId="{4084A481-C465-46D8-8527-7E8493F3D05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D816AE40-8BB8-402C-8576-6E6AA47780D2}" type="sibTrans" cxnId="{4084A481-C465-46D8-8527-7E8493F3D05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8FF3D711-4B4B-4CD7-A9C8-C5AF513E9970}">
      <dgm:prSet phldrT="[Text]"/>
      <dgm:spPr>
        <a:solidFill>
          <a:schemeClr val="accent6"/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Roadway Capital Projects</a:t>
          </a:r>
        </a:p>
      </dgm:t>
    </dgm:pt>
    <dgm:pt modelId="{FF78900A-68D1-4005-A977-7A321B0B9155}" type="parTrans" cxnId="{A5C1A5CA-DBE1-413C-BDA1-637F3F789F60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B2B4CDE5-450A-43A0-8C08-840902D43C70}" type="sibTrans" cxnId="{A5C1A5CA-DBE1-413C-BDA1-637F3F789F60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A670306-2A68-475C-B566-E131E8A6C493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Rail Crossing Projects</a:t>
          </a:r>
        </a:p>
      </dgm:t>
    </dgm:pt>
    <dgm:pt modelId="{93D8FF29-A317-43FD-B5AC-B4F8D6B38E70}" type="parTrans" cxnId="{70F2E607-9E2D-4853-8813-14400FB817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47D9DDC2-6475-4FBF-8D0A-4157CEB9E7BD}" type="sibTrans" cxnId="{70F2E607-9E2D-4853-8813-14400FB817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2EE632DF-B5E6-4CC6-8906-593EC252FF9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Alternative Modes</a:t>
          </a:r>
        </a:p>
      </dgm:t>
    </dgm:pt>
    <dgm:pt modelId="{771D29B1-8572-4E18-BF6D-0DFC07591B45}" type="parTrans" cxnId="{865379E9-09B3-4F8C-AA3B-244DDC7DB586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7D95321A-2757-4384-8ADC-66AEC6D43587}" type="sibTrans" cxnId="{865379E9-09B3-4F8C-AA3B-244DDC7DB586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8BAF176-07BB-4332-AE4E-ED11ADD21BA6}">
      <dgm:prSet phldrT="[Text]"/>
      <dgm:spPr>
        <a:solidFill>
          <a:srgbClr val="AFD137">
            <a:alpha val="90000"/>
          </a:srgb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Trails</a:t>
          </a:r>
        </a:p>
      </dgm:t>
    </dgm:pt>
    <dgm:pt modelId="{03CAD8EC-DA5E-403F-9479-B84C616480D1}" type="parTrans" cxnId="{991AA57C-5FB2-4109-AC96-7C88DDB984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0632F24-6FFC-4142-910C-4576929D9DBA}" type="sibTrans" cxnId="{991AA57C-5FB2-4109-AC96-7C88DDB984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F0AEDBC-B6C9-4785-85AB-34378E90F4F6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Other Bicycle and Pedestrian Projects</a:t>
          </a:r>
        </a:p>
      </dgm:t>
    </dgm:pt>
    <dgm:pt modelId="{49166229-4926-4BE1-8428-6204311112C6}" type="parTrans" cxnId="{2165ECBD-B682-4DC0-90ED-F58B3A2CC37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25969AD3-EC05-45C1-9512-D01B6DE470F3}" type="sibTrans" cxnId="{2165ECBD-B682-4DC0-90ED-F58B3A2CC37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D3EECD99-A4FE-42CF-9F84-60A456CAE0E1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Operations &amp; Maintenance</a:t>
          </a:r>
        </a:p>
      </dgm:t>
    </dgm:pt>
    <dgm:pt modelId="{4C2F7255-071E-440E-8934-40319FFA035C}" type="parTrans" cxnId="{69EE7141-FD06-454A-94AF-E062DD0FCED5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7AE4F000-4EDE-47DD-8694-A86C778B97E2}" type="sibTrans" cxnId="{69EE7141-FD06-454A-94AF-E062DD0FCED5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B652BD5-D820-4120-A0E0-D01CDF83478A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Other</a:t>
          </a:r>
        </a:p>
      </dgm:t>
    </dgm:pt>
    <dgm:pt modelId="{CF72E082-2C65-4A90-A58D-148C67932822}" type="parTrans" cxnId="{C420E242-5770-4DE3-95F7-58CFC55D6414}">
      <dgm:prSet/>
      <dgm:spPr/>
      <dgm:t>
        <a:bodyPr/>
        <a:lstStyle/>
        <a:p>
          <a:endParaRPr lang="en-US"/>
        </a:p>
      </dgm:t>
    </dgm:pt>
    <dgm:pt modelId="{A52A706F-AD8B-402D-916D-695A3E25C318}" type="sibTrans" cxnId="{C420E242-5770-4DE3-95F7-58CFC55D6414}">
      <dgm:prSet/>
      <dgm:spPr/>
      <dgm:t>
        <a:bodyPr/>
        <a:lstStyle/>
        <a:p>
          <a:endParaRPr lang="en-US"/>
        </a:p>
      </dgm:t>
    </dgm:pt>
    <dgm:pt modelId="{FC05CBA8-C327-40B0-A53A-E5153D420E11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ITS Technology</a:t>
          </a:r>
        </a:p>
      </dgm:t>
    </dgm:pt>
    <dgm:pt modelId="{4EC523FB-E14C-4782-AE88-7D1AA60850FD}" type="parTrans" cxnId="{E6792204-1106-4488-9F02-EA4207938E3F}">
      <dgm:prSet/>
      <dgm:spPr/>
      <dgm:t>
        <a:bodyPr/>
        <a:lstStyle/>
        <a:p>
          <a:endParaRPr lang="en-US"/>
        </a:p>
      </dgm:t>
    </dgm:pt>
    <dgm:pt modelId="{7A870AA6-1C40-44E1-80D8-4B69668801D5}" type="sibTrans" cxnId="{E6792204-1106-4488-9F02-EA4207938E3F}">
      <dgm:prSet/>
      <dgm:spPr/>
      <dgm:t>
        <a:bodyPr/>
        <a:lstStyle/>
        <a:p>
          <a:endParaRPr lang="en-US"/>
        </a:p>
      </dgm:t>
    </dgm:pt>
    <dgm:pt modelId="{C72CCD48-178C-4148-A64A-99954ECAC09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East Beltway Preservation</a:t>
          </a:r>
        </a:p>
      </dgm:t>
    </dgm:pt>
    <dgm:pt modelId="{8ADCA20B-1B61-489B-9FC3-6FD3DBEA35B7}" type="parTrans" cxnId="{D2EDF3CF-C80C-469E-9EE6-A6D2ECB969D9}">
      <dgm:prSet/>
      <dgm:spPr/>
      <dgm:t>
        <a:bodyPr/>
        <a:lstStyle/>
        <a:p>
          <a:endParaRPr lang="en-US"/>
        </a:p>
      </dgm:t>
    </dgm:pt>
    <dgm:pt modelId="{B915A48F-1499-4A81-9DFA-2EF29D3BEBD0}" type="sibTrans" cxnId="{D2EDF3CF-C80C-469E-9EE6-A6D2ECB969D9}">
      <dgm:prSet/>
      <dgm:spPr/>
      <dgm:t>
        <a:bodyPr/>
        <a:lstStyle/>
        <a:p>
          <a:endParaRPr lang="en-US"/>
        </a:p>
      </dgm:t>
    </dgm:pt>
    <dgm:pt modelId="{2864DB92-BDBA-460A-8FBD-7FD7F115D203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Studies, PE, ROW</a:t>
          </a:r>
        </a:p>
      </dgm:t>
    </dgm:pt>
    <dgm:pt modelId="{858C3BDD-3DE0-4BA0-9910-22433A7B59BD}" type="parTrans" cxnId="{EEE1EC7C-45E5-4D12-9FC3-45AABDD4B3BD}">
      <dgm:prSet/>
      <dgm:spPr/>
      <dgm:t>
        <a:bodyPr/>
        <a:lstStyle/>
        <a:p>
          <a:endParaRPr lang="en-US"/>
        </a:p>
      </dgm:t>
    </dgm:pt>
    <dgm:pt modelId="{3A7EF952-CF21-4C37-81E1-4A649B499F8A}" type="sibTrans" cxnId="{EEE1EC7C-45E5-4D12-9FC3-45AABDD4B3BD}">
      <dgm:prSet/>
      <dgm:spPr/>
      <dgm:t>
        <a:bodyPr/>
        <a:lstStyle/>
        <a:p>
          <a:endParaRPr lang="en-US"/>
        </a:p>
      </dgm:t>
    </dgm:pt>
    <dgm:pt modelId="{D0431134-9215-4FEE-BAC1-2483D178C4CD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Mobility Nodes and Connecting Corridors</a:t>
          </a:r>
        </a:p>
      </dgm:t>
    </dgm:pt>
    <dgm:pt modelId="{8AF30325-4F08-4768-988C-A6FD88F7889E}" type="parTrans" cxnId="{F9CD3CC5-94AA-4C6D-8C29-4ED1006DA875}">
      <dgm:prSet/>
      <dgm:spPr/>
      <dgm:t>
        <a:bodyPr/>
        <a:lstStyle/>
        <a:p>
          <a:endParaRPr lang="en-US"/>
        </a:p>
      </dgm:t>
    </dgm:pt>
    <dgm:pt modelId="{E6D0F390-F8A9-49D8-95B6-678EAEB74FE7}" type="sibTrans" cxnId="{F9CD3CC5-94AA-4C6D-8C29-4ED1006DA875}">
      <dgm:prSet/>
      <dgm:spPr/>
      <dgm:t>
        <a:bodyPr/>
        <a:lstStyle/>
        <a:p>
          <a:endParaRPr lang="en-US"/>
        </a:p>
      </dgm:t>
    </dgm:pt>
    <dgm:pt modelId="{56F43DF2-1005-44AA-A61B-C475048EAE6C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 &amp; Bridge Rehabilitation</a:t>
          </a:r>
        </a:p>
      </dgm:t>
    </dgm:pt>
    <dgm:pt modelId="{F6434F86-D7E2-4D75-9ACD-B7BB4A2D0207}" type="parTrans" cxnId="{EA575A91-9BC8-47BB-BC10-946F7DB03990}">
      <dgm:prSet/>
      <dgm:spPr/>
      <dgm:t>
        <a:bodyPr/>
        <a:lstStyle/>
        <a:p>
          <a:endParaRPr lang="en-US"/>
        </a:p>
      </dgm:t>
    </dgm:pt>
    <dgm:pt modelId="{399F4DA1-82AE-4627-910B-006F18C322E9}" type="sibTrans" cxnId="{EA575A91-9BC8-47BB-BC10-946F7DB03990}">
      <dgm:prSet/>
      <dgm:spPr/>
      <dgm:t>
        <a:bodyPr/>
        <a:lstStyle/>
        <a:p>
          <a:endParaRPr lang="en-US"/>
        </a:p>
      </dgm:t>
    </dgm:pt>
    <dgm:pt modelId="{5BCA9587-5B2D-404E-B177-D9EC34822D9B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System Operations &amp; Maintenance, Minor Intersections</a:t>
          </a:r>
        </a:p>
      </dgm:t>
    </dgm:pt>
    <dgm:pt modelId="{12FD71A3-43CB-403D-B0BC-36DB732D81B8}" type="parTrans" cxnId="{21B381C2-4C51-4BF0-9C2F-3D79FD582BF5}">
      <dgm:prSet/>
      <dgm:spPr/>
      <dgm:t>
        <a:bodyPr/>
        <a:lstStyle/>
        <a:p>
          <a:endParaRPr lang="en-US"/>
        </a:p>
      </dgm:t>
    </dgm:pt>
    <dgm:pt modelId="{848362C5-1329-4FF6-8CE7-61AA0DE0700D}" type="sibTrans" cxnId="{21B381C2-4C51-4BF0-9C2F-3D79FD582BF5}">
      <dgm:prSet/>
      <dgm:spPr/>
      <dgm:t>
        <a:bodyPr/>
        <a:lstStyle/>
        <a:p>
          <a:endParaRPr lang="en-US"/>
        </a:p>
      </dgm:t>
    </dgm:pt>
    <dgm:pt modelId="{F7316022-8B15-40A2-9094-891FB83148F1}">
      <dgm:prSet phldrT="[Text]"/>
      <dgm:spPr>
        <a:solidFill>
          <a:schemeClr val="accent5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gm:t>
    </dgm:pt>
    <dgm:pt modelId="{B8904540-3422-49D5-A377-983A4C3A4A52}" type="parTrans" cxnId="{44C2754B-A421-4EFC-B820-566745414CB3}">
      <dgm:prSet/>
      <dgm:spPr/>
      <dgm:t>
        <a:bodyPr/>
        <a:lstStyle/>
        <a:p>
          <a:endParaRPr lang="en-US"/>
        </a:p>
      </dgm:t>
    </dgm:pt>
    <dgm:pt modelId="{3DAB42B9-4675-4FAD-BB7B-C1A5A72D1BEC}" type="sibTrans" cxnId="{44C2754B-A421-4EFC-B820-566745414CB3}">
      <dgm:prSet/>
      <dgm:spPr/>
      <dgm:t>
        <a:bodyPr/>
        <a:lstStyle/>
        <a:p>
          <a:endParaRPr lang="en-US"/>
        </a:p>
      </dgm:t>
    </dgm:pt>
    <dgm:pt modelId="{F860650C-4B56-46FC-BCB1-A2527BFA4307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Trail Rehabilitation</a:t>
          </a:r>
        </a:p>
      </dgm:t>
    </dgm:pt>
    <dgm:pt modelId="{702534C3-20B8-45AD-9D93-7723C5FFEBB5}" type="parTrans" cxnId="{7173A777-3473-4EB0-91D2-D8C3D7D4F5B1}">
      <dgm:prSet/>
      <dgm:spPr/>
      <dgm:t>
        <a:bodyPr/>
        <a:lstStyle/>
        <a:p>
          <a:endParaRPr lang="en-US"/>
        </a:p>
      </dgm:t>
    </dgm:pt>
    <dgm:pt modelId="{AA9FBAED-0919-4629-A626-422D390E8693}" type="sibTrans" cxnId="{7173A777-3473-4EB0-91D2-D8C3D7D4F5B1}">
      <dgm:prSet/>
      <dgm:spPr/>
      <dgm:t>
        <a:bodyPr/>
        <a:lstStyle/>
        <a:p>
          <a:endParaRPr lang="en-US"/>
        </a:p>
      </dgm:t>
    </dgm:pt>
    <dgm:pt modelId="{641B8D4C-B4DB-4BC1-A2C7-B6CF2858AF8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Transit</a:t>
          </a:r>
        </a:p>
      </dgm:t>
    </dgm:pt>
    <dgm:pt modelId="{8B963F4C-8A5E-4BAA-B091-86F7CFFF7300}" type="parTrans" cxnId="{605A833A-62A8-4E2D-A2D7-F1C537654B31}">
      <dgm:prSet/>
      <dgm:spPr/>
      <dgm:t>
        <a:bodyPr/>
        <a:lstStyle/>
        <a:p>
          <a:endParaRPr lang="en-US"/>
        </a:p>
      </dgm:t>
    </dgm:pt>
    <dgm:pt modelId="{95CF895A-BE19-43A2-BFD3-A13F9E9D9BB6}" type="sibTrans" cxnId="{605A833A-62A8-4E2D-A2D7-F1C537654B31}">
      <dgm:prSet/>
      <dgm:spPr/>
      <dgm:t>
        <a:bodyPr/>
        <a:lstStyle/>
        <a:p>
          <a:endParaRPr lang="en-US"/>
        </a:p>
      </dgm:t>
    </dgm:pt>
    <dgm:pt modelId="{FC5162F1-3AB6-424E-A61D-AD4E81917749}">
      <dgm:prSet phldrT="[Text]"/>
      <dgm:spPr>
        <a:solidFill>
          <a:schemeClr val="accent5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gm:t>
    </dgm:pt>
    <dgm:pt modelId="{9004DD6A-6179-4BF4-B0E2-58188292A54B}" type="parTrans" cxnId="{18F9A1A0-E1E0-4BD6-B13E-9D4FD1DC1336}">
      <dgm:prSet/>
      <dgm:spPr/>
      <dgm:t>
        <a:bodyPr/>
        <a:lstStyle/>
        <a:p>
          <a:endParaRPr lang="en-US"/>
        </a:p>
      </dgm:t>
    </dgm:pt>
    <dgm:pt modelId="{CF72435F-F3A7-4E47-BC0A-05A346DC5E54}" type="sibTrans" cxnId="{18F9A1A0-E1E0-4BD6-B13E-9D4FD1DC1336}">
      <dgm:prSet/>
      <dgm:spPr/>
      <dgm:t>
        <a:bodyPr/>
        <a:lstStyle/>
        <a:p>
          <a:endParaRPr lang="en-US"/>
        </a:p>
      </dgm:t>
    </dgm:pt>
    <dgm:pt modelId="{C261939E-2061-47F9-8029-03102211E0A7}" type="pres">
      <dgm:prSet presAssocID="{55F0A7FC-5F87-453F-9827-1774FC00AF8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99658D-AD97-49E3-8C1E-52CA9768E345}" type="pres">
      <dgm:prSet presAssocID="{80CA92E7-FF41-47AF-9B19-E27D75B8B609}" presName="root" presStyleCnt="0"/>
      <dgm:spPr/>
    </dgm:pt>
    <dgm:pt modelId="{F35DA1AE-2F93-4250-88F9-EE5A45271204}" type="pres">
      <dgm:prSet presAssocID="{80CA92E7-FF41-47AF-9B19-E27D75B8B609}" presName="rootComposite" presStyleCnt="0"/>
      <dgm:spPr/>
    </dgm:pt>
    <dgm:pt modelId="{6702205C-D3FC-49CA-850D-DE72949DCE75}" type="pres">
      <dgm:prSet presAssocID="{80CA92E7-FF41-47AF-9B19-E27D75B8B609}" presName="rootText" presStyleLbl="node1" presStyleIdx="0" presStyleCnt="5"/>
      <dgm:spPr/>
    </dgm:pt>
    <dgm:pt modelId="{0E58BBA6-CE7D-452B-85CD-8D217AE4947E}" type="pres">
      <dgm:prSet presAssocID="{80CA92E7-FF41-47AF-9B19-E27D75B8B609}" presName="rootConnector" presStyleLbl="node1" presStyleIdx="0" presStyleCnt="5"/>
      <dgm:spPr/>
    </dgm:pt>
    <dgm:pt modelId="{D5DD7353-B1B9-474C-BAF0-06D9DBA6465C}" type="pres">
      <dgm:prSet presAssocID="{80CA92E7-FF41-47AF-9B19-E27D75B8B609}" presName="childShape" presStyleCnt="0"/>
      <dgm:spPr/>
    </dgm:pt>
    <dgm:pt modelId="{3BE9B975-3688-4229-B3D4-03BF349A9E0E}" type="pres">
      <dgm:prSet presAssocID="{E8C32AD6-1EFF-4ADA-AA7C-CFF5DF82C6FB}" presName="Name13" presStyleLbl="parChTrans1D2" presStyleIdx="0" presStyleCnt="18"/>
      <dgm:spPr/>
    </dgm:pt>
    <dgm:pt modelId="{3545765E-74D5-4F02-8980-B0560F380696}" type="pres">
      <dgm:prSet presAssocID="{95572D25-F122-4E3D-9F17-3EEF400D2AE6}" presName="childText" presStyleLbl="bgAcc1" presStyleIdx="0" presStyleCnt="18">
        <dgm:presLayoutVars>
          <dgm:bulletEnabled val="1"/>
        </dgm:presLayoutVars>
      </dgm:prSet>
      <dgm:spPr/>
    </dgm:pt>
    <dgm:pt modelId="{D33F586D-BC1D-469B-B67A-63677143B6BA}" type="pres">
      <dgm:prSet presAssocID="{EAB24D32-D53E-4146-8B36-ED0229233558}" presName="root" presStyleCnt="0"/>
      <dgm:spPr/>
    </dgm:pt>
    <dgm:pt modelId="{45E765AA-408C-4D7B-9558-B2643F8FBDC8}" type="pres">
      <dgm:prSet presAssocID="{EAB24D32-D53E-4146-8B36-ED0229233558}" presName="rootComposite" presStyleCnt="0"/>
      <dgm:spPr/>
    </dgm:pt>
    <dgm:pt modelId="{9BFF1CE7-291F-457C-86C0-3FC2DEF2E99A}" type="pres">
      <dgm:prSet presAssocID="{EAB24D32-D53E-4146-8B36-ED0229233558}" presName="rootText" presStyleLbl="node1" presStyleIdx="1" presStyleCnt="5"/>
      <dgm:spPr/>
    </dgm:pt>
    <dgm:pt modelId="{3881CE0E-7D41-4C1E-A1F2-7418BCEA7BDB}" type="pres">
      <dgm:prSet presAssocID="{EAB24D32-D53E-4146-8B36-ED0229233558}" presName="rootConnector" presStyleLbl="node1" presStyleIdx="1" presStyleCnt="5"/>
      <dgm:spPr/>
    </dgm:pt>
    <dgm:pt modelId="{AC4B0B52-DA82-4922-BF54-6CC71E69F12D}" type="pres">
      <dgm:prSet presAssocID="{EAB24D32-D53E-4146-8B36-ED0229233558}" presName="childShape" presStyleCnt="0"/>
      <dgm:spPr/>
    </dgm:pt>
    <dgm:pt modelId="{F72FC2B7-DE44-4393-9DED-1933DE5CFA45}" type="pres">
      <dgm:prSet presAssocID="{15B83826-5122-4832-BDD8-20B1AB90F003}" presName="Name13" presStyleLbl="parChTrans1D2" presStyleIdx="1" presStyleCnt="18"/>
      <dgm:spPr/>
    </dgm:pt>
    <dgm:pt modelId="{37853483-4058-48C7-9651-52BE94465C2F}" type="pres">
      <dgm:prSet presAssocID="{FD3EF0AD-3693-4C60-913D-27F05778C1BA}" presName="childText" presStyleLbl="bgAcc1" presStyleIdx="1" presStyleCnt="18">
        <dgm:presLayoutVars>
          <dgm:bulletEnabled val="1"/>
        </dgm:presLayoutVars>
      </dgm:prSet>
      <dgm:spPr/>
    </dgm:pt>
    <dgm:pt modelId="{5CCE2360-AB67-4CA7-8F77-FAE007DAF359}" type="pres">
      <dgm:prSet presAssocID="{5908039C-B4E1-4587-91AD-24B300F1D06E}" presName="Name13" presStyleLbl="parChTrans1D2" presStyleIdx="2" presStyleCnt="18"/>
      <dgm:spPr/>
    </dgm:pt>
    <dgm:pt modelId="{72522FE0-B8C7-421F-8F4E-EAFF34A68C89}" type="pres">
      <dgm:prSet presAssocID="{1A02FFB1-9FE8-46C4-B280-61A230BF261E}" presName="childText" presStyleLbl="bgAcc1" presStyleIdx="2" presStyleCnt="18">
        <dgm:presLayoutVars>
          <dgm:bulletEnabled val="1"/>
        </dgm:presLayoutVars>
      </dgm:prSet>
      <dgm:spPr/>
    </dgm:pt>
    <dgm:pt modelId="{BEC30F26-CF12-4485-8FB4-18D62D3C40E0}" type="pres">
      <dgm:prSet presAssocID="{4C2F7255-071E-440E-8934-40319FFA035C}" presName="Name13" presStyleLbl="parChTrans1D2" presStyleIdx="3" presStyleCnt="18"/>
      <dgm:spPr/>
    </dgm:pt>
    <dgm:pt modelId="{D0FCFEC9-1E9E-4FC4-8743-EBF5FC6C1EE6}" type="pres">
      <dgm:prSet presAssocID="{D3EECD99-A4FE-42CF-9F84-60A456CAE0E1}" presName="childText" presStyleLbl="bgAcc1" presStyleIdx="3" presStyleCnt="18">
        <dgm:presLayoutVars>
          <dgm:bulletEnabled val="1"/>
        </dgm:presLayoutVars>
      </dgm:prSet>
      <dgm:spPr/>
    </dgm:pt>
    <dgm:pt modelId="{1CFDA6A0-C8F6-4BD3-A54A-F6A6E024E0E6}" type="pres">
      <dgm:prSet presAssocID="{9004DD6A-6179-4BF4-B0E2-58188292A54B}" presName="Name13" presStyleLbl="parChTrans1D2" presStyleIdx="4" presStyleCnt="18"/>
      <dgm:spPr/>
    </dgm:pt>
    <dgm:pt modelId="{791F95B3-6308-4990-878A-22945D482686}" type="pres">
      <dgm:prSet presAssocID="{FC5162F1-3AB6-424E-A61D-AD4E81917749}" presName="childText" presStyleLbl="bgAcc1" presStyleIdx="4" presStyleCnt="18">
        <dgm:presLayoutVars>
          <dgm:bulletEnabled val="1"/>
        </dgm:presLayoutVars>
      </dgm:prSet>
      <dgm:spPr/>
    </dgm:pt>
    <dgm:pt modelId="{4C434BD8-6B5B-4995-8D2E-1968E22D88C8}" type="pres">
      <dgm:prSet presAssocID="{BC55059F-1117-4105-8C17-5CAB966C5A04}" presName="root" presStyleCnt="0"/>
      <dgm:spPr/>
    </dgm:pt>
    <dgm:pt modelId="{30AE2B19-934D-4387-8645-72D6F7486124}" type="pres">
      <dgm:prSet presAssocID="{BC55059F-1117-4105-8C17-5CAB966C5A04}" presName="rootComposite" presStyleCnt="0"/>
      <dgm:spPr/>
    </dgm:pt>
    <dgm:pt modelId="{16E85813-F4ED-4241-9EA8-63549750E4D7}" type="pres">
      <dgm:prSet presAssocID="{BC55059F-1117-4105-8C17-5CAB966C5A04}" presName="rootText" presStyleLbl="node1" presStyleIdx="2" presStyleCnt="5"/>
      <dgm:spPr/>
    </dgm:pt>
    <dgm:pt modelId="{8E19ABBF-B22B-4B3D-B96C-22E50008094D}" type="pres">
      <dgm:prSet presAssocID="{BC55059F-1117-4105-8C17-5CAB966C5A04}" presName="rootConnector" presStyleLbl="node1" presStyleIdx="2" presStyleCnt="5"/>
      <dgm:spPr/>
    </dgm:pt>
    <dgm:pt modelId="{686A35EE-1D67-486A-A3F3-5FF6923E203E}" type="pres">
      <dgm:prSet presAssocID="{BC55059F-1117-4105-8C17-5CAB966C5A04}" presName="childShape" presStyleCnt="0"/>
      <dgm:spPr/>
    </dgm:pt>
    <dgm:pt modelId="{587AD37F-C64F-415C-981A-417CCFEDF995}" type="pres">
      <dgm:prSet presAssocID="{FF78900A-68D1-4005-A977-7A321B0B9155}" presName="Name13" presStyleLbl="parChTrans1D2" presStyleIdx="5" presStyleCnt="18"/>
      <dgm:spPr/>
    </dgm:pt>
    <dgm:pt modelId="{D425B44E-11F4-497E-9D66-9E11EF53149D}" type="pres">
      <dgm:prSet presAssocID="{8FF3D711-4B4B-4CD7-A9C8-C5AF513E9970}" presName="childText" presStyleLbl="bgAcc1" presStyleIdx="5" presStyleCnt="18">
        <dgm:presLayoutVars>
          <dgm:bulletEnabled val="1"/>
        </dgm:presLayoutVars>
      </dgm:prSet>
      <dgm:spPr/>
    </dgm:pt>
    <dgm:pt modelId="{DC6B10E4-D493-4794-8625-377C85BA2706}" type="pres">
      <dgm:prSet presAssocID="{93D8FF29-A317-43FD-B5AC-B4F8D6B38E70}" presName="Name13" presStyleLbl="parChTrans1D2" presStyleIdx="6" presStyleCnt="18"/>
      <dgm:spPr/>
    </dgm:pt>
    <dgm:pt modelId="{F10AC070-2462-4425-A6D9-2754C2CAB62D}" type="pres">
      <dgm:prSet presAssocID="{9A670306-2A68-475C-B566-E131E8A6C493}" presName="childText" presStyleLbl="bgAcc1" presStyleIdx="6" presStyleCnt="18">
        <dgm:presLayoutVars>
          <dgm:bulletEnabled val="1"/>
        </dgm:presLayoutVars>
      </dgm:prSet>
      <dgm:spPr/>
    </dgm:pt>
    <dgm:pt modelId="{05B332E9-B7FF-4E77-96E7-F8ABB2F32740}" type="pres">
      <dgm:prSet presAssocID="{12FD71A3-43CB-403D-B0BC-36DB732D81B8}" presName="Name13" presStyleLbl="parChTrans1D2" presStyleIdx="7" presStyleCnt="18"/>
      <dgm:spPr/>
    </dgm:pt>
    <dgm:pt modelId="{FF4071F9-BFE9-445A-AD9A-6E4BA872F254}" type="pres">
      <dgm:prSet presAssocID="{5BCA9587-5B2D-404E-B177-D9EC34822D9B}" presName="childText" presStyleLbl="bgAcc1" presStyleIdx="7" presStyleCnt="18">
        <dgm:presLayoutVars>
          <dgm:bulletEnabled val="1"/>
        </dgm:presLayoutVars>
      </dgm:prSet>
      <dgm:spPr/>
    </dgm:pt>
    <dgm:pt modelId="{22D56CA8-04FB-4E0B-96B7-1C974CFAEBFE}" type="pres">
      <dgm:prSet presAssocID="{F6434F86-D7E2-4D75-9ACD-B7BB4A2D0207}" presName="Name13" presStyleLbl="parChTrans1D2" presStyleIdx="8" presStyleCnt="18"/>
      <dgm:spPr/>
    </dgm:pt>
    <dgm:pt modelId="{71E3DD21-CBF1-417D-8AEE-99AE2C4351AF}" type="pres">
      <dgm:prSet presAssocID="{56F43DF2-1005-44AA-A61B-C475048EAE6C}" presName="childText" presStyleLbl="bgAcc1" presStyleIdx="8" presStyleCnt="18">
        <dgm:presLayoutVars>
          <dgm:bulletEnabled val="1"/>
        </dgm:presLayoutVars>
      </dgm:prSet>
      <dgm:spPr/>
    </dgm:pt>
    <dgm:pt modelId="{32F95E02-50C6-4CB8-A436-D1A32D7D3582}" type="pres">
      <dgm:prSet presAssocID="{B8904540-3422-49D5-A377-983A4C3A4A52}" presName="Name13" presStyleLbl="parChTrans1D2" presStyleIdx="9" presStyleCnt="18"/>
      <dgm:spPr/>
    </dgm:pt>
    <dgm:pt modelId="{43C001D5-CF0A-4D3C-9AD1-8E9DF0A3CFB1}" type="pres">
      <dgm:prSet presAssocID="{F7316022-8B15-40A2-9094-891FB83148F1}" presName="childText" presStyleLbl="bgAcc1" presStyleIdx="9" presStyleCnt="18">
        <dgm:presLayoutVars>
          <dgm:bulletEnabled val="1"/>
        </dgm:presLayoutVars>
      </dgm:prSet>
      <dgm:spPr/>
    </dgm:pt>
    <dgm:pt modelId="{469BFECC-9E6C-4226-A84C-2FE683E11F61}" type="pres">
      <dgm:prSet presAssocID="{2EE632DF-B5E6-4CC6-8906-593EC252FF95}" presName="root" presStyleCnt="0"/>
      <dgm:spPr/>
    </dgm:pt>
    <dgm:pt modelId="{2D5BFCDE-6799-4BA8-BC15-1AF344715329}" type="pres">
      <dgm:prSet presAssocID="{2EE632DF-B5E6-4CC6-8906-593EC252FF95}" presName="rootComposite" presStyleCnt="0"/>
      <dgm:spPr/>
    </dgm:pt>
    <dgm:pt modelId="{D64057BC-8E40-4CB9-B40C-D40609E3DEEB}" type="pres">
      <dgm:prSet presAssocID="{2EE632DF-B5E6-4CC6-8906-593EC252FF95}" presName="rootText" presStyleLbl="node1" presStyleIdx="3" presStyleCnt="5"/>
      <dgm:spPr/>
    </dgm:pt>
    <dgm:pt modelId="{48BF0D70-DF2F-4D97-9A9E-7EF6149A8312}" type="pres">
      <dgm:prSet presAssocID="{2EE632DF-B5E6-4CC6-8906-593EC252FF95}" presName="rootConnector" presStyleLbl="node1" presStyleIdx="3" presStyleCnt="5"/>
      <dgm:spPr/>
    </dgm:pt>
    <dgm:pt modelId="{82C08BB2-9553-42F1-9A23-8EC50238A64E}" type="pres">
      <dgm:prSet presAssocID="{2EE632DF-B5E6-4CC6-8906-593EC252FF95}" presName="childShape" presStyleCnt="0"/>
      <dgm:spPr/>
    </dgm:pt>
    <dgm:pt modelId="{1EA2A5D0-874E-4682-B81B-5699D3AAB49F}" type="pres">
      <dgm:prSet presAssocID="{03CAD8EC-DA5E-403F-9479-B84C616480D1}" presName="Name13" presStyleLbl="parChTrans1D2" presStyleIdx="10" presStyleCnt="18"/>
      <dgm:spPr/>
    </dgm:pt>
    <dgm:pt modelId="{A2C473FD-01C7-44EF-8D27-12F1C1721A2D}" type="pres">
      <dgm:prSet presAssocID="{C8BAF176-07BB-4332-AE4E-ED11ADD21BA6}" presName="childText" presStyleLbl="bgAcc1" presStyleIdx="10" presStyleCnt="18">
        <dgm:presLayoutVars>
          <dgm:bulletEnabled val="1"/>
        </dgm:presLayoutVars>
      </dgm:prSet>
      <dgm:spPr/>
    </dgm:pt>
    <dgm:pt modelId="{4EBD9AC8-1052-483B-859D-884C6CE035DE}" type="pres">
      <dgm:prSet presAssocID="{702534C3-20B8-45AD-9D93-7723C5FFEBB5}" presName="Name13" presStyleLbl="parChTrans1D2" presStyleIdx="11" presStyleCnt="18"/>
      <dgm:spPr/>
    </dgm:pt>
    <dgm:pt modelId="{9A43C82B-ED7E-4FFB-8511-B00D025A9CB0}" type="pres">
      <dgm:prSet presAssocID="{F860650C-4B56-46FC-BCB1-A2527BFA4307}" presName="childText" presStyleLbl="bgAcc1" presStyleIdx="11" presStyleCnt="18">
        <dgm:presLayoutVars>
          <dgm:bulletEnabled val="1"/>
        </dgm:presLayoutVars>
      </dgm:prSet>
      <dgm:spPr/>
    </dgm:pt>
    <dgm:pt modelId="{30D82FE0-2EE7-48DE-B2BF-9B95C8AA0315}" type="pres">
      <dgm:prSet presAssocID="{8B963F4C-8A5E-4BAA-B091-86F7CFFF7300}" presName="Name13" presStyleLbl="parChTrans1D2" presStyleIdx="12" presStyleCnt="18"/>
      <dgm:spPr/>
    </dgm:pt>
    <dgm:pt modelId="{D09AA59F-23AC-4D34-A4A3-444AFA36A449}" type="pres">
      <dgm:prSet presAssocID="{641B8D4C-B4DB-4BC1-A2C7-B6CF2858AF85}" presName="childText" presStyleLbl="bgAcc1" presStyleIdx="12" presStyleCnt="18">
        <dgm:presLayoutVars>
          <dgm:bulletEnabled val="1"/>
        </dgm:presLayoutVars>
      </dgm:prSet>
      <dgm:spPr/>
    </dgm:pt>
    <dgm:pt modelId="{6B99F855-3C21-4361-B431-B952908395F1}" type="pres">
      <dgm:prSet presAssocID="{8AF30325-4F08-4768-988C-A6FD88F7889E}" presName="Name13" presStyleLbl="parChTrans1D2" presStyleIdx="13" presStyleCnt="18"/>
      <dgm:spPr/>
    </dgm:pt>
    <dgm:pt modelId="{E1F694AC-ABAC-4A5F-8892-1170A5ECBD01}" type="pres">
      <dgm:prSet presAssocID="{D0431134-9215-4FEE-BAC1-2483D178C4CD}" presName="childText" presStyleLbl="bgAcc1" presStyleIdx="13" presStyleCnt="18">
        <dgm:presLayoutVars>
          <dgm:bulletEnabled val="1"/>
        </dgm:presLayoutVars>
      </dgm:prSet>
      <dgm:spPr/>
    </dgm:pt>
    <dgm:pt modelId="{3DB375F3-A81F-427B-B177-119F170C0818}" type="pres">
      <dgm:prSet presAssocID="{49166229-4926-4BE1-8428-6204311112C6}" presName="Name13" presStyleLbl="parChTrans1D2" presStyleIdx="14" presStyleCnt="18"/>
      <dgm:spPr/>
    </dgm:pt>
    <dgm:pt modelId="{4287897C-DB40-4DD8-B673-2C51FEE82E27}" type="pres">
      <dgm:prSet presAssocID="{CF0AEDBC-B6C9-4785-85AB-34378E90F4F6}" presName="childText" presStyleLbl="bgAcc1" presStyleIdx="14" presStyleCnt="18">
        <dgm:presLayoutVars>
          <dgm:bulletEnabled val="1"/>
        </dgm:presLayoutVars>
      </dgm:prSet>
      <dgm:spPr/>
    </dgm:pt>
    <dgm:pt modelId="{846A3D8C-13EF-473C-87FE-DC9173403173}" type="pres">
      <dgm:prSet presAssocID="{CB652BD5-D820-4120-A0E0-D01CDF83478A}" presName="root" presStyleCnt="0"/>
      <dgm:spPr/>
    </dgm:pt>
    <dgm:pt modelId="{D89B89BD-D250-42E1-9E2F-29C21C4F5DA6}" type="pres">
      <dgm:prSet presAssocID="{CB652BD5-D820-4120-A0E0-D01CDF83478A}" presName="rootComposite" presStyleCnt="0"/>
      <dgm:spPr/>
    </dgm:pt>
    <dgm:pt modelId="{8E6BC36C-8BF2-4F0D-8FF8-975E18EA0300}" type="pres">
      <dgm:prSet presAssocID="{CB652BD5-D820-4120-A0E0-D01CDF83478A}" presName="rootText" presStyleLbl="node1" presStyleIdx="4" presStyleCnt="5"/>
      <dgm:spPr/>
    </dgm:pt>
    <dgm:pt modelId="{772418B1-6BC0-42C0-BE24-7A44918B0354}" type="pres">
      <dgm:prSet presAssocID="{CB652BD5-D820-4120-A0E0-D01CDF83478A}" presName="rootConnector" presStyleLbl="node1" presStyleIdx="4" presStyleCnt="5"/>
      <dgm:spPr/>
    </dgm:pt>
    <dgm:pt modelId="{ACECC570-CC89-412D-90C6-898C950A8812}" type="pres">
      <dgm:prSet presAssocID="{CB652BD5-D820-4120-A0E0-D01CDF83478A}" presName="childShape" presStyleCnt="0"/>
      <dgm:spPr/>
    </dgm:pt>
    <dgm:pt modelId="{6860DFD0-7F8F-4D2A-A350-8561EB5AEF16}" type="pres">
      <dgm:prSet presAssocID="{4EC523FB-E14C-4782-AE88-7D1AA60850FD}" presName="Name13" presStyleLbl="parChTrans1D2" presStyleIdx="15" presStyleCnt="18"/>
      <dgm:spPr/>
    </dgm:pt>
    <dgm:pt modelId="{21D74A1B-DA9D-49C9-976A-DB1826E24CB3}" type="pres">
      <dgm:prSet presAssocID="{FC05CBA8-C327-40B0-A53A-E5153D420E11}" presName="childText" presStyleLbl="bgAcc1" presStyleIdx="15" presStyleCnt="18">
        <dgm:presLayoutVars>
          <dgm:bulletEnabled val="1"/>
        </dgm:presLayoutVars>
      </dgm:prSet>
      <dgm:spPr/>
    </dgm:pt>
    <dgm:pt modelId="{0E43FA5E-6538-4E7B-9815-C0472B55F132}" type="pres">
      <dgm:prSet presAssocID="{8ADCA20B-1B61-489B-9FC3-6FD3DBEA35B7}" presName="Name13" presStyleLbl="parChTrans1D2" presStyleIdx="16" presStyleCnt="18"/>
      <dgm:spPr/>
    </dgm:pt>
    <dgm:pt modelId="{D9547490-D5A5-4526-B061-3CE231298ED1}" type="pres">
      <dgm:prSet presAssocID="{C72CCD48-178C-4148-A64A-99954ECAC095}" presName="childText" presStyleLbl="bgAcc1" presStyleIdx="16" presStyleCnt="18">
        <dgm:presLayoutVars>
          <dgm:bulletEnabled val="1"/>
        </dgm:presLayoutVars>
      </dgm:prSet>
      <dgm:spPr/>
    </dgm:pt>
    <dgm:pt modelId="{5C00E76A-A7B0-4EF9-B380-26A757EDD640}" type="pres">
      <dgm:prSet presAssocID="{858C3BDD-3DE0-4BA0-9910-22433A7B59BD}" presName="Name13" presStyleLbl="parChTrans1D2" presStyleIdx="17" presStyleCnt="18"/>
      <dgm:spPr/>
    </dgm:pt>
    <dgm:pt modelId="{9F9C119F-C899-48A4-A108-11D440F27C4D}" type="pres">
      <dgm:prSet presAssocID="{2864DB92-BDBA-460A-8FBD-7FD7F115D203}" presName="childText" presStyleLbl="bgAcc1" presStyleIdx="17" presStyleCnt="18">
        <dgm:presLayoutVars>
          <dgm:bulletEnabled val="1"/>
        </dgm:presLayoutVars>
      </dgm:prSet>
      <dgm:spPr/>
    </dgm:pt>
  </dgm:ptLst>
  <dgm:cxnLst>
    <dgm:cxn modelId="{E6792204-1106-4488-9F02-EA4207938E3F}" srcId="{CB652BD5-D820-4120-A0E0-D01CDF83478A}" destId="{FC05CBA8-C327-40B0-A53A-E5153D420E11}" srcOrd="0" destOrd="0" parTransId="{4EC523FB-E14C-4782-AE88-7D1AA60850FD}" sibTransId="{7A870AA6-1C40-44E1-80D8-4B69668801D5}"/>
    <dgm:cxn modelId="{7AFECB06-D669-49D2-8CB4-E1FC8E356B3C}" type="presOf" srcId="{56F43DF2-1005-44AA-A61B-C475048EAE6C}" destId="{71E3DD21-CBF1-417D-8AEE-99AE2C4351AF}" srcOrd="0" destOrd="0" presId="urn:microsoft.com/office/officeart/2005/8/layout/hierarchy3"/>
    <dgm:cxn modelId="{70F2E607-9E2D-4853-8813-14400FB817DB}" srcId="{BC55059F-1117-4105-8C17-5CAB966C5A04}" destId="{9A670306-2A68-475C-B566-E131E8A6C493}" srcOrd="1" destOrd="0" parTransId="{93D8FF29-A317-43FD-B5AC-B4F8D6B38E70}" sibTransId="{47D9DDC2-6475-4FBF-8D0A-4157CEB9E7BD}"/>
    <dgm:cxn modelId="{06CE3A0B-56D8-48CD-B9AA-3C98D5C3645B}" type="presOf" srcId="{03CAD8EC-DA5E-403F-9479-B84C616480D1}" destId="{1EA2A5D0-874E-4682-B81B-5699D3AAB49F}" srcOrd="0" destOrd="0" presId="urn:microsoft.com/office/officeart/2005/8/layout/hierarchy3"/>
    <dgm:cxn modelId="{C22E4C0D-FFBD-49A0-962D-5522F588279F}" srcId="{55F0A7FC-5F87-453F-9827-1774FC00AF8E}" destId="{EAB24D32-D53E-4146-8B36-ED0229233558}" srcOrd="1" destOrd="0" parTransId="{310FE3DD-7066-48FC-9F02-4B1D4337EA3E}" sibTransId="{C301A9B6-3BB8-41DC-A053-4F1B01BD4DC9}"/>
    <dgm:cxn modelId="{561C0B15-772C-41B0-B89C-8D0F01FCB63C}" type="presOf" srcId="{9004DD6A-6179-4BF4-B0E2-58188292A54B}" destId="{1CFDA6A0-C8F6-4BD3-A54A-F6A6E024E0E6}" srcOrd="0" destOrd="0" presId="urn:microsoft.com/office/officeart/2005/8/layout/hierarchy3"/>
    <dgm:cxn modelId="{84BBA11A-627B-47E8-A3F1-7BE18C23F1D6}" type="presOf" srcId="{93D8FF29-A317-43FD-B5AC-B4F8D6B38E70}" destId="{DC6B10E4-D493-4794-8625-377C85BA2706}" srcOrd="0" destOrd="0" presId="urn:microsoft.com/office/officeart/2005/8/layout/hierarchy3"/>
    <dgm:cxn modelId="{539B841D-F017-4918-9B20-848C8D13AAE7}" type="presOf" srcId="{95572D25-F122-4E3D-9F17-3EEF400D2AE6}" destId="{3545765E-74D5-4F02-8980-B0560F380696}" srcOrd="0" destOrd="0" presId="urn:microsoft.com/office/officeart/2005/8/layout/hierarchy3"/>
    <dgm:cxn modelId="{ADE67623-0672-4D42-9E75-990372AC06EB}" type="presOf" srcId="{D3EECD99-A4FE-42CF-9F84-60A456CAE0E1}" destId="{D0FCFEC9-1E9E-4FC4-8743-EBF5FC6C1EE6}" srcOrd="0" destOrd="0" presId="urn:microsoft.com/office/officeart/2005/8/layout/hierarchy3"/>
    <dgm:cxn modelId="{4752782E-9A1C-43D2-8447-564BC82DF406}" type="presOf" srcId="{FF78900A-68D1-4005-A977-7A321B0B9155}" destId="{587AD37F-C64F-415C-981A-417CCFEDF995}" srcOrd="0" destOrd="0" presId="urn:microsoft.com/office/officeart/2005/8/layout/hierarchy3"/>
    <dgm:cxn modelId="{605A833A-62A8-4E2D-A2D7-F1C537654B31}" srcId="{2EE632DF-B5E6-4CC6-8906-593EC252FF95}" destId="{641B8D4C-B4DB-4BC1-A2C7-B6CF2858AF85}" srcOrd="2" destOrd="0" parTransId="{8B963F4C-8A5E-4BAA-B091-86F7CFFF7300}" sibTransId="{95CF895A-BE19-43A2-BFD3-A13F9E9D9BB6}"/>
    <dgm:cxn modelId="{8B724C3D-A348-4233-891C-7852328177C0}" type="presOf" srcId="{9A670306-2A68-475C-B566-E131E8A6C493}" destId="{F10AC070-2462-4425-A6D9-2754C2CAB62D}" srcOrd="0" destOrd="0" presId="urn:microsoft.com/office/officeart/2005/8/layout/hierarchy3"/>
    <dgm:cxn modelId="{3021555B-F527-437E-B180-CDACF325F4B4}" type="presOf" srcId="{4C2F7255-071E-440E-8934-40319FFA035C}" destId="{BEC30F26-CF12-4485-8FB4-18D62D3C40E0}" srcOrd="0" destOrd="0" presId="urn:microsoft.com/office/officeart/2005/8/layout/hierarchy3"/>
    <dgm:cxn modelId="{69EE7141-FD06-454A-94AF-E062DD0FCED5}" srcId="{EAB24D32-D53E-4146-8B36-ED0229233558}" destId="{D3EECD99-A4FE-42CF-9F84-60A456CAE0E1}" srcOrd="2" destOrd="0" parTransId="{4C2F7255-071E-440E-8934-40319FFA035C}" sibTransId="{7AE4F000-4EDE-47DD-8694-A86C778B97E2}"/>
    <dgm:cxn modelId="{C420E242-5770-4DE3-95F7-58CFC55D6414}" srcId="{55F0A7FC-5F87-453F-9827-1774FC00AF8E}" destId="{CB652BD5-D820-4120-A0E0-D01CDF83478A}" srcOrd="4" destOrd="0" parTransId="{CF72E082-2C65-4A90-A58D-148C67932822}" sibTransId="{A52A706F-AD8B-402D-916D-695A3E25C318}"/>
    <dgm:cxn modelId="{ADB14567-469A-4978-859A-9D93F13015A3}" type="presOf" srcId="{55F0A7FC-5F87-453F-9827-1774FC00AF8E}" destId="{C261939E-2061-47F9-8029-03102211E0A7}" srcOrd="0" destOrd="0" presId="urn:microsoft.com/office/officeart/2005/8/layout/hierarchy3"/>
    <dgm:cxn modelId="{5D339E68-EC95-45CC-BF9A-CDE317DE8448}" type="presOf" srcId="{5BCA9587-5B2D-404E-B177-D9EC34822D9B}" destId="{FF4071F9-BFE9-445A-AD9A-6E4BA872F254}" srcOrd="0" destOrd="0" presId="urn:microsoft.com/office/officeart/2005/8/layout/hierarchy3"/>
    <dgm:cxn modelId="{6E79534A-8275-4A09-B3F7-13E53F9AF770}" type="presOf" srcId="{FC5162F1-3AB6-424E-A61D-AD4E81917749}" destId="{791F95B3-6308-4990-878A-22945D482686}" srcOrd="0" destOrd="0" presId="urn:microsoft.com/office/officeart/2005/8/layout/hierarchy3"/>
    <dgm:cxn modelId="{DE7AF44A-5E81-44D5-8B08-0AA495B9A317}" srcId="{80CA92E7-FF41-47AF-9B19-E27D75B8B609}" destId="{95572D25-F122-4E3D-9F17-3EEF400D2AE6}" srcOrd="0" destOrd="0" parTransId="{E8C32AD6-1EFF-4ADA-AA7C-CFF5DF82C6FB}" sibTransId="{463D3C53-6029-4B14-82EF-3E1940A88810}"/>
    <dgm:cxn modelId="{CA69234B-DB55-41B0-A4AA-649D9BA8FBA8}" type="presOf" srcId="{8ADCA20B-1B61-489B-9FC3-6FD3DBEA35B7}" destId="{0E43FA5E-6538-4E7B-9815-C0472B55F132}" srcOrd="0" destOrd="0" presId="urn:microsoft.com/office/officeart/2005/8/layout/hierarchy3"/>
    <dgm:cxn modelId="{44C2754B-A421-4EFC-B820-566745414CB3}" srcId="{BC55059F-1117-4105-8C17-5CAB966C5A04}" destId="{F7316022-8B15-40A2-9094-891FB83148F1}" srcOrd="4" destOrd="0" parTransId="{B8904540-3422-49D5-A377-983A4C3A4A52}" sibTransId="{3DAB42B9-4675-4FAD-BB7B-C1A5A72D1BEC}"/>
    <dgm:cxn modelId="{58C6146D-496C-4A06-9BB8-BF293A624EF5}" type="presOf" srcId="{702534C3-20B8-45AD-9D93-7723C5FFEBB5}" destId="{4EBD9AC8-1052-483B-859D-884C6CE035DE}" srcOrd="0" destOrd="0" presId="urn:microsoft.com/office/officeart/2005/8/layout/hierarchy3"/>
    <dgm:cxn modelId="{A4E5944F-8BBA-447A-9882-F07F116CC39F}" type="presOf" srcId="{CB652BD5-D820-4120-A0E0-D01CDF83478A}" destId="{772418B1-6BC0-42C0-BE24-7A44918B0354}" srcOrd="1" destOrd="0" presId="urn:microsoft.com/office/officeart/2005/8/layout/hierarchy3"/>
    <dgm:cxn modelId="{58EF3954-D38E-4C33-87A1-2529AB63C69E}" type="presOf" srcId="{FD3EF0AD-3693-4C60-913D-27F05778C1BA}" destId="{37853483-4058-48C7-9651-52BE94465C2F}" srcOrd="0" destOrd="0" presId="urn:microsoft.com/office/officeart/2005/8/layout/hierarchy3"/>
    <dgm:cxn modelId="{7173A777-3473-4EB0-91D2-D8C3D7D4F5B1}" srcId="{2EE632DF-B5E6-4CC6-8906-593EC252FF95}" destId="{F860650C-4B56-46FC-BCB1-A2527BFA4307}" srcOrd="1" destOrd="0" parTransId="{702534C3-20B8-45AD-9D93-7723C5FFEBB5}" sibTransId="{AA9FBAED-0919-4629-A626-422D390E8693}"/>
    <dgm:cxn modelId="{C5A28078-9283-4805-9B6A-DA124691A69E}" type="presOf" srcId="{D0431134-9215-4FEE-BAC1-2483D178C4CD}" destId="{E1F694AC-ABAC-4A5F-8892-1170A5ECBD01}" srcOrd="0" destOrd="0" presId="urn:microsoft.com/office/officeart/2005/8/layout/hierarchy3"/>
    <dgm:cxn modelId="{991AA57C-5FB2-4109-AC96-7C88DDB984DB}" srcId="{2EE632DF-B5E6-4CC6-8906-593EC252FF95}" destId="{C8BAF176-07BB-4332-AE4E-ED11ADD21BA6}" srcOrd="0" destOrd="0" parTransId="{03CAD8EC-DA5E-403F-9479-B84C616480D1}" sibTransId="{90632F24-6FFC-4142-910C-4576929D9DBA}"/>
    <dgm:cxn modelId="{EEE1EC7C-45E5-4D12-9FC3-45AABDD4B3BD}" srcId="{CB652BD5-D820-4120-A0E0-D01CDF83478A}" destId="{2864DB92-BDBA-460A-8FBD-7FD7F115D203}" srcOrd="2" destOrd="0" parTransId="{858C3BDD-3DE0-4BA0-9910-22433A7B59BD}" sibTransId="{3A7EF952-CF21-4C37-81E1-4A649B499F8A}"/>
    <dgm:cxn modelId="{ACA6F87D-6D27-4E53-B9FE-AB1B416C5F38}" type="presOf" srcId="{F860650C-4B56-46FC-BCB1-A2527BFA4307}" destId="{9A43C82B-ED7E-4FFB-8511-B00D025A9CB0}" srcOrd="0" destOrd="0" presId="urn:microsoft.com/office/officeart/2005/8/layout/hierarchy3"/>
    <dgm:cxn modelId="{4084A481-C465-46D8-8527-7E8493F3D05E}" srcId="{55F0A7FC-5F87-453F-9827-1774FC00AF8E}" destId="{BC55059F-1117-4105-8C17-5CAB966C5A04}" srcOrd="2" destOrd="0" parTransId="{C496D875-FD5E-488A-8026-A82AF709FA10}" sibTransId="{D816AE40-8BB8-402C-8576-6E6AA47780D2}"/>
    <dgm:cxn modelId="{CAB51882-FB82-4E3C-854F-907149EE8632}" type="presOf" srcId="{15B83826-5122-4832-BDD8-20B1AB90F003}" destId="{F72FC2B7-DE44-4393-9DED-1933DE5CFA45}" srcOrd="0" destOrd="0" presId="urn:microsoft.com/office/officeart/2005/8/layout/hierarchy3"/>
    <dgm:cxn modelId="{9588D484-FBF1-4C3E-9817-B82D1E703D3D}" type="presOf" srcId="{F6434F86-D7E2-4D75-9ACD-B7BB4A2D0207}" destId="{22D56CA8-04FB-4E0B-96B7-1C974CFAEBFE}" srcOrd="0" destOrd="0" presId="urn:microsoft.com/office/officeart/2005/8/layout/hierarchy3"/>
    <dgm:cxn modelId="{63353588-37B4-43ED-8C6D-20FAE809B7B2}" type="presOf" srcId="{4EC523FB-E14C-4782-AE88-7D1AA60850FD}" destId="{6860DFD0-7F8F-4D2A-A350-8561EB5AEF16}" srcOrd="0" destOrd="0" presId="urn:microsoft.com/office/officeart/2005/8/layout/hierarchy3"/>
    <dgm:cxn modelId="{ED948D8B-0A27-4267-A418-90E10007C087}" type="presOf" srcId="{8B963F4C-8A5E-4BAA-B091-86F7CFFF7300}" destId="{30D82FE0-2EE7-48DE-B2BF-9B95C8AA0315}" srcOrd="0" destOrd="0" presId="urn:microsoft.com/office/officeart/2005/8/layout/hierarchy3"/>
    <dgm:cxn modelId="{700EB58D-0758-45BB-8171-C01401BAD172}" type="presOf" srcId="{5908039C-B4E1-4587-91AD-24B300F1D06E}" destId="{5CCE2360-AB67-4CA7-8F77-FAE007DAF359}" srcOrd="0" destOrd="0" presId="urn:microsoft.com/office/officeart/2005/8/layout/hierarchy3"/>
    <dgm:cxn modelId="{00A0EC90-92C1-41DA-A77E-194A3F989CD9}" type="presOf" srcId="{CB652BD5-D820-4120-A0E0-D01CDF83478A}" destId="{8E6BC36C-8BF2-4F0D-8FF8-975E18EA0300}" srcOrd="0" destOrd="0" presId="urn:microsoft.com/office/officeart/2005/8/layout/hierarchy3"/>
    <dgm:cxn modelId="{EA575A91-9BC8-47BB-BC10-946F7DB03990}" srcId="{BC55059F-1117-4105-8C17-5CAB966C5A04}" destId="{56F43DF2-1005-44AA-A61B-C475048EAE6C}" srcOrd="3" destOrd="0" parTransId="{F6434F86-D7E2-4D75-9ACD-B7BB4A2D0207}" sibTransId="{399F4DA1-82AE-4627-910B-006F18C322E9}"/>
    <dgm:cxn modelId="{9B4B4D95-CD98-4BA0-872C-D86DB306E1F4}" type="presOf" srcId="{EAB24D32-D53E-4146-8B36-ED0229233558}" destId="{3881CE0E-7D41-4C1E-A1F2-7418BCEA7BDB}" srcOrd="1" destOrd="0" presId="urn:microsoft.com/office/officeart/2005/8/layout/hierarchy3"/>
    <dgm:cxn modelId="{18F9A1A0-E1E0-4BD6-B13E-9D4FD1DC1336}" srcId="{EAB24D32-D53E-4146-8B36-ED0229233558}" destId="{FC5162F1-3AB6-424E-A61D-AD4E81917749}" srcOrd="3" destOrd="0" parTransId="{9004DD6A-6179-4BF4-B0E2-58188292A54B}" sibTransId="{CF72435F-F3A7-4E47-BC0A-05A346DC5E54}"/>
    <dgm:cxn modelId="{FB5C10A3-2B69-4B85-B4CA-E58EC6FEB52A}" type="presOf" srcId="{C72CCD48-178C-4148-A64A-99954ECAC095}" destId="{D9547490-D5A5-4526-B061-3CE231298ED1}" srcOrd="0" destOrd="0" presId="urn:microsoft.com/office/officeart/2005/8/layout/hierarchy3"/>
    <dgm:cxn modelId="{9C5DB9A9-3CF5-4768-8F5B-19B58D9EF4A5}" type="presOf" srcId="{B8904540-3422-49D5-A377-983A4C3A4A52}" destId="{32F95E02-50C6-4CB8-A436-D1A32D7D3582}" srcOrd="0" destOrd="0" presId="urn:microsoft.com/office/officeart/2005/8/layout/hierarchy3"/>
    <dgm:cxn modelId="{10A18CAA-6EDD-454C-965D-DD18F7744C00}" type="presOf" srcId="{EAB24D32-D53E-4146-8B36-ED0229233558}" destId="{9BFF1CE7-291F-457C-86C0-3FC2DEF2E99A}" srcOrd="0" destOrd="0" presId="urn:microsoft.com/office/officeart/2005/8/layout/hierarchy3"/>
    <dgm:cxn modelId="{AFDD12B0-1D45-4EDC-A12A-6C51D8C3EF97}" type="presOf" srcId="{BC55059F-1117-4105-8C17-5CAB966C5A04}" destId="{16E85813-F4ED-4241-9EA8-63549750E4D7}" srcOrd="0" destOrd="0" presId="urn:microsoft.com/office/officeart/2005/8/layout/hierarchy3"/>
    <dgm:cxn modelId="{DEC144B6-3CF1-4629-804A-A74E28BE8E31}" type="presOf" srcId="{2EE632DF-B5E6-4CC6-8906-593EC252FF95}" destId="{D64057BC-8E40-4CB9-B40C-D40609E3DEEB}" srcOrd="0" destOrd="0" presId="urn:microsoft.com/office/officeart/2005/8/layout/hierarchy3"/>
    <dgm:cxn modelId="{94512DBC-ED05-4D3E-A67D-E363182AA01B}" type="presOf" srcId="{12FD71A3-43CB-403D-B0BC-36DB732D81B8}" destId="{05B332E9-B7FF-4E77-96E7-F8ABB2F32740}" srcOrd="0" destOrd="0" presId="urn:microsoft.com/office/officeart/2005/8/layout/hierarchy3"/>
    <dgm:cxn modelId="{2165ECBD-B682-4DC0-90ED-F58B3A2CC378}" srcId="{2EE632DF-B5E6-4CC6-8906-593EC252FF95}" destId="{CF0AEDBC-B6C9-4785-85AB-34378E90F4F6}" srcOrd="4" destOrd="0" parTransId="{49166229-4926-4BE1-8428-6204311112C6}" sibTransId="{25969AD3-EC05-45C1-9512-D01B6DE470F3}"/>
    <dgm:cxn modelId="{21B381C2-4C51-4BF0-9C2F-3D79FD582BF5}" srcId="{BC55059F-1117-4105-8C17-5CAB966C5A04}" destId="{5BCA9587-5B2D-404E-B177-D9EC34822D9B}" srcOrd="2" destOrd="0" parTransId="{12FD71A3-43CB-403D-B0BC-36DB732D81B8}" sibTransId="{848362C5-1329-4FF6-8CE7-61AA0DE0700D}"/>
    <dgm:cxn modelId="{F9CD3CC5-94AA-4C6D-8C29-4ED1006DA875}" srcId="{2EE632DF-B5E6-4CC6-8906-593EC252FF95}" destId="{D0431134-9215-4FEE-BAC1-2483D178C4CD}" srcOrd="3" destOrd="0" parTransId="{8AF30325-4F08-4768-988C-A6FD88F7889E}" sibTransId="{E6D0F390-F8A9-49D8-95B6-678EAEB74FE7}"/>
    <dgm:cxn modelId="{4D8F45C6-67C6-4A15-99CF-41B86F41B5D3}" type="presOf" srcId="{2EE632DF-B5E6-4CC6-8906-593EC252FF95}" destId="{48BF0D70-DF2F-4D97-9A9E-7EF6149A8312}" srcOrd="1" destOrd="0" presId="urn:microsoft.com/office/officeart/2005/8/layout/hierarchy3"/>
    <dgm:cxn modelId="{22972BC8-B3E3-4CCB-88A9-592A3196FEA7}" type="presOf" srcId="{C8BAF176-07BB-4332-AE4E-ED11ADD21BA6}" destId="{A2C473FD-01C7-44EF-8D27-12F1C1721A2D}" srcOrd="0" destOrd="0" presId="urn:microsoft.com/office/officeart/2005/8/layout/hierarchy3"/>
    <dgm:cxn modelId="{79628CC9-FE63-426A-A080-DCA6E2DD89CD}" srcId="{EAB24D32-D53E-4146-8B36-ED0229233558}" destId="{1A02FFB1-9FE8-46C4-B280-61A230BF261E}" srcOrd="1" destOrd="0" parTransId="{5908039C-B4E1-4587-91AD-24B300F1D06E}" sibTransId="{6F28361F-5762-4D36-AB60-527D29DFBF18}"/>
    <dgm:cxn modelId="{A5C1A5CA-DBE1-413C-BDA1-637F3F789F60}" srcId="{BC55059F-1117-4105-8C17-5CAB966C5A04}" destId="{8FF3D711-4B4B-4CD7-A9C8-C5AF513E9970}" srcOrd="0" destOrd="0" parTransId="{FF78900A-68D1-4005-A977-7A321B0B9155}" sibTransId="{B2B4CDE5-450A-43A0-8C08-840902D43C70}"/>
    <dgm:cxn modelId="{72EF32CF-77E3-4F44-97DE-6C836503884E}" type="presOf" srcId="{80CA92E7-FF41-47AF-9B19-E27D75B8B609}" destId="{6702205C-D3FC-49CA-850D-DE72949DCE75}" srcOrd="0" destOrd="0" presId="urn:microsoft.com/office/officeart/2005/8/layout/hierarchy3"/>
    <dgm:cxn modelId="{9B1BC8CF-1ADE-4AFD-ADF7-BA30FE094AFF}" type="presOf" srcId="{1A02FFB1-9FE8-46C4-B280-61A230BF261E}" destId="{72522FE0-B8C7-421F-8F4E-EAFF34A68C89}" srcOrd="0" destOrd="0" presId="urn:microsoft.com/office/officeart/2005/8/layout/hierarchy3"/>
    <dgm:cxn modelId="{D2EDF3CF-C80C-469E-9EE6-A6D2ECB969D9}" srcId="{CB652BD5-D820-4120-A0E0-D01CDF83478A}" destId="{C72CCD48-178C-4148-A64A-99954ECAC095}" srcOrd="1" destOrd="0" parTransId="{8ADCA20B-1B61-489B-9FC3-6FD3DBEA35B7}" sibTransId="{B915A48F-1499-4A81-9DFA-2EF29D3BEBD0}"/>
    <dgm:cxn modelId="{5C396DD2-605C-4D67-B773-C8D9EBFD12B3}" type="presOf" srcId="{E8C32AD6-1EFF-4ADA-AA7C-CFF5DF82C6FB}" destId="{3BE9B975-3688-4229-B3D4-03BF349A9E0E}" srcOrd="0" destOrd="0" presId="urn:microsoft.com/office/officeart/2005/8/layout/hierarchy3"/>
    <dgm:cxn modelId="{2D8199D5-716F-4F9A-B989-31FEB5A39262}" type="presOf" srcId="{2864DB92-BDBA-460A-8FBD-7FD7F115D203}" destId="{9F9C119F-C899-48A4-A108-11D440F27C4D}" srcOrd="0" destOrd="0" presId="urn:microsoft.com/office/officeart/2005/8/layout/hierarchy3"/>
    <dgm:cxn modelId="{20DCB8D5-4300-47D0-B45F-8A5361102159}" type="presOf" srcId="{8FF3D711-4B4B-4CD7-A9C8-C5AF513E9970}" destId="{D425B44E-11F4-497E-9D66-9E11EF53149D}" srcOrd="0" destOrd="0" presId="urn:microsoft.com/office/officeart/2005/8/layout/hierarchy3"/>
    <dgm:cxn modelId="{4B407ED6-350D-4F42-9765-FA5FE8D90E1D}" type="presOf" srcId="{CF0AEDBC-B6C9-4785-85AB-34378E90F4F6}" destId="{4287897C-DB40-4DD8-B673-2C51FEE82E27}" srcOrd="0" destOrd="0" presId="urn:microsoft.com/office/officeart/2005/8/layout/hierarchy3"/>
    <dgm:cxn modelId="{2CC987DF-D8A8-4127-92A2-26855EB3D30F}" type="presOf" srcId="{80CA92E7-FF41-47AF-9B19-E27D75B8B609}" destId="{0E58BBA6-CE7D-452B-85CD-8D217AE4947E}" srcOrd="1" destOrd="0" presId="urn:microsoft.com/office/officeart/2005/8/layout/hierarchy3"/>
    <dgm:cxn modelId="{13D283E2-8B70-4CC6-9CE3-D976D4E2830D}" type="presOf" srcId="{BC55059F-1117-4105-8C17-5CAB966C5A04}" destId="{8E19ABBF-B22B-4B3D-B96C-22E50008094D}" srcOrd="1" destOrd="0" presId="urn:microsoft.com/office/officeart/2005/8/layout/hierarchy3"/>
    <dgm:cxn modelId="{90E26AE8-7691-46A8-8320-E8D3C2F390C8}" srcId="{55F0A7FC-5F87-453F-9827-1774FC00AF8E}" destId="{80CA92E7-FF41-47AF-9B19-E27D75B8B609}" srcOrd="0" destOrd="0" parTransId="{64E31216-91FC-4EFF-91BC-15F8294A0670}" sibTransId="{A3AD3C04-1A3F-436B-BA0B-8D1BDEEB9FCB}"/>
    <dgm:cxn modelId="{9B4D92E8-2CFC-438C-9633-B951D394E4FB}" type="presOf" srcId="{49166229-4926-4BE1-8428-6204311112C6}" destId="{3DB375F3-A81F-427B-B177-119F170C0818}" srcOrd="0" destOrd="0" presId="urn:microsoft.com/office/officeart/2005/8/layout/hierarchy3"/>
    <dgm:cxn modelId="{865379E9-09B3-4F8C-AA3B-244DDC7DB586}" srcId="{55F0A7FC-5F87-453F-9827-1774FC00AF8E}" destId="{2EE632DF-B5E6-4CC6-8906-593EC252FF95}" srcOrd="3" destOrd="0" parTransId="{771D29B1-8572-4E18-BF6D-0DFC07591B45}" sibTransId="{7D95321A-2757-4384-8ADC-66AEC6D43587}"/>
    <dgm:cxn modelId="{4EB89DEC-3298-4090-BACA-404CD3FED958}" type="presOf" srcId="{641B8D4C-B4DB-4BC1-A2C7-B6CF2858AF85}" destId="{D09AA59F-23AC-4D34-A4A3-444AFA36A449}" srcOrd="0" destOrd="0" presId="urn:microsoft.com/office/officeart/2005/8/layout/hierarchy3"/>
    <dgm:cxn modelId="{F4938DEF-C290-4896-AA68-B5C2E392795A}" srcId="{EAB24D32-D53E-4146-8B36-ED0229233558}" destId="{FD3EF0AD-3693-4C60-913D-27F05778C1BA}" srcOrd="0" destOrd="0" parTransId="{15B83826-5122-4832-BDD8-20B1AB90F003}" sibTransId="{F6545C24-9C38-469F-B5B5-60E46BF5F1F9}"/>
    <dgm:cxn modelId="{04EC51F1-121E-4168-AC48-3E878F729503}" type="presOf" srcId="{858C3BDD-3DE0-4BA0-9910-22433A7B59BD}" destId="{5C00E76A-A7B0-4EF9-B380-26A757EDD640}" srcOrd="0" destOrd="0" presId="urn:microsoft.com/office/officeart/2005/8/layout/hierarchy3"/>
    <dgm:cxn modelId="{A3A803F2-2C8C-4474-BF05-1884C31E16C2}" type="presOf" srcId="{F7316022-8B15-40A2-9094-891FB83148F1}" destId="{43C001D5-CF0A-4D3C-9AD1-8E9DF0A3CFB1}" srcOrd="0" destOrd="0" presId="urn:microsoft.com/office/officeart/2005/8/layout/hierarchy3"/>
    <dgm:cxn modelId="{EFBB4DFD-271E-40F4-A0A3-CEF0D54F006B}" type="presOf" srcId="{FC05CBA8-C327-40B0-A53A-E5153D420E11}" destId="{21D74A1B-DA9D-49C9-976A-DB1826E24CB3}" srcOrd="0" destOrd="0" presId="urn:microsoft.com/office/officeart/2005/8/layout/hierarchy3"/>
    <dgm:cxn modelId="{F774B4FE-4695-4612-B4C0-DB2014D9D865}" type="presOf" srcId="{8AF30325-4F08-4768-988C-A6FD88F7889E}" destId="{6B99F855-3C21-4361-B431-B952908395F1}" srcOrd="0" destOrd="0" presId="urn:microsoft.com/office/officeart/2005/8/layout/hierarchy3"/>
    <dgm:cxn modelId="{FC497384-BFCD-4F83-B489-A72ECA9550C4}" type="presParOf" srcId="{C261939E-2061-47F9-8029-03102211E0A7}" destId="{2799658D-AD97-49E3-8C1E-52CA9768E345}" srcOrd="0" destOrd="0" presId="urn:microsoft.com/office/officeart/2005/8/layout/hierarchy3"/>
    <dgm:cxn modelId="{E860E5DB-B8A5-478D-87E5-B782E3A92F52}" type="presParOf" srcId="{2799658D-AD97-49E3-8C1E-52CA9768E345}" destId="{F35DA1AE-2F93-4250-88F9-EE5A45271204}" srcOrd="0" destOrd="0" presId="urn:microsoft.com/office/officeart/2005/8/layout/hierarchy3"/>
    <dgm:cxn modelId="{C1DF4D3F-8A7E-4AC3-A955-615F2E815CAE}" type="presParOf" srcId="{F35DA1AE-2F93-4250-88F9-EE5A45271204}" destId="{6702205C-D3FC-49CA-850D-DE72949DCE75}" srcOrd="0" destOrd="0" presId="urn:microsoft.com/office/officeart/2005/8/layout/hierarchy3"/>
    <dgm:cxn modelId="{A00CFD21-822B-41DA-A79F-E5658E8403A8}" type="presParOf" srcId="{F35DA1AE-2F93-4250-88F9-EE5A45271204}" destId="{0E58BBA6-CE7D-452B-85CD-8D217AE4947E}" srcOrd="1" destOrd="0" presId="urn:microsoft.com/office/officeart/2005/8/layout/hierarchy3"/>
    <dgm:cxn modelId="{BFF0DAC1-E7ED-4FCF-A8AF-5C5B2F7A3658}" type="presParOf" srcId="{2799658D-AD97-49E3-8C1E-52CA9768E345}" destId="{D5DD7353-B1B9-474C-BAF0-06D9DBA6465C}" srcOrd="1" destOrd="0" presId="urn:microsoft.com/office/officeart/2005/8/layout/hierarchy3"/>
    <dgm:cxn modelId="{BA31D656-3037-410F-A877-7ECD5F1CFF8D}" type="presParOf" srcId="{D5DD7353-B1B9-474C-BAF0-06D9DBA6465C}" destId="{3BE9B975-3688-4229-B3D4-03BF349A9E0E}" srcOrd="0" destOrd="0" presId="urn:microsoft.com/office/officeart/2005/8/layout/hierarchy3"/>
    <dgm:cxn modelId="{01770E0A-7B8C-48C6-A9A1-8E0F92871D2F}" type="presParOf" srcId="{D5DD7353-B1B9-474C-BAF0-06D9DBA6465C}" destId="{3545765E-74D5-4F02-8980-B0560F380696}" srcOrd="1" destOrd="0" presId="urn:microsoft.com/office/officeart/2005/8/layout/hierarchy3"/>
    <dgm:cxn modelId="{F6E50828-4C12-4153-ACA9-18BFC2474441}" type="presParOf" srcId="{C261939E-2061-47F9-8029-03102211E0A7}" destId="{D33F586D-BC1D-469B-B67A-63677143B6BA}" srcOrd="1" destOrd="0" presId="urn:microsoft.com/office/officeart/2005/8/layout/hierarchy3"/>
    <dgm:cxn modelId="{AE616D0B-B4DB-4B73-BC48-6FA8E1DCA8D6}" type="presParOf" srcId="{D33F586D-BC1D-469B-B67A-63677143B6BA}" destId="{45E765AA-408C-4D7B-9558-B2643F8FBDC8}" srcOrd="0" destOrd="0" presId="urn:microsoft.com/office/officeart/2005/8/layout/hierarchy3"/>
    <dgm:cxn modelId="{70A1E92A-71C0-4C49-B976-AA5088412B08}" type="presParOf" srcId="{45E765AA-408C-4D7B-9558-B2643F8FBDC8}" destId="{9BFF1CE7-291F-457C-86C0-3FC2DEF2E99A}" srcOrd="0" destOrd="0" presId="urn:microsoft.com/office/officeart/2005/8/layout/hierarchy3"/>
    <dgm:cxn modelId="{1710B421-A112-433E-BA20-7629A7352FB3}" type="presParOf" srcId="{45E765AA-408C-4D7B-9558-B2643F8FBDC8}" destId="{3881CE0E-7D41-4C1E-A1F2-7418BCEA7BDB}" srcOrd="1" destOrd="0" presId="urn:microsoft.com/office/officeart/2005/8/layout/hierarchy3"/>
    <dgm:cxn modelId="{A3699AF2-CAED-482F-B1D5-AD9736C8E2E0}" type="presParOf" srcId="{D33F586D-BC1D-469B-B67A-63677143B6BA}" destId="{AC4B0B52-DA82-4922-BF54-6CC71E69F12D}" srcOrd="1" destOrd="0" presId="urn:microsoft.com/office/officeart/2005/8/layout/hierarchy3"/>
    <dgm:cxn modelId="{092E4DCC-9EEC-4DE5-ABEE-B47F49A3FE13}" type="presParOf" srcId="{AC4B0B52-DA82-4922-BF54-6CC71E69F12D}" destId="{F72FC2B7-DE44-4393-9DED-1933DE5CFA45}" srcOrd="0" destOrd="0" presId="urn:microsoft.com/office/officeart/2005/8/layout/hierarchy3"/>
    <dgm:cxn modelId="{4343D79F-C666-4A4C-8426-518424506974}" type="presParOf" srcId="{AC4B0B52-DA82-4922-BF54-6CC71E69F12D}" destId="{37853483-4058-48C7-9651-52BE94465C2F}" srcOrd="1" destOrd="0" presId="urn:microsoft.com/office/officeart/2005/8/layout/hierarchy3"/>
    <dgm:cxn modelId="{953C230E-FE4D-4676-BF08-2834769AE3C4}" type="presParOf" srcId="{AC4B0B52-DA82-4922-BF54-6CC71E69F12D}" destId="{5CCE2360-AB67-4CA7-8F77-FAE007DAF359}" srcOrd="2" destOrd="0" presId="urn:microsoft.com/office/officeart/2005/8/layout/hierarchy3"/>
    <dgm:cxn modelId="{BF87CD44-2697-457F-A182-08FD9F96FDAD}" type="presParOf" srcId="{AC4B0B52-DA82-4922-BF54-6CC71E69F12D}" destId="{72522FE0-B8C7-421F-8F4E-EAFF34A68C89}" srcOrd="3" destOrd="0" presId="urn:microsoft.com/office/officeart/2005/8/layout/hierarchy3"/>
    <dgm:cxn modelId="{B4F30C0F-FB45-4CAC-A1CB-23AB920E6E88}" type="presParOf" srcId="{AC4B0B52-DA82-4922-BF54-6CC71E69F12D}" destId="{BEC30F26-CF12-4485-8FB4-18D62D3C40E0}" srcOrd="4" destOrd="0" presId="urn:microsoft.com/office/officeart/2005/8/layout/hierarchy3"/>
    <dgm:cxn modelId="{B909377E-BAE6-4E4D-9A8C-6176F51838C4}" type="presParOf" srcId="{AC4B0B52-DA82-4922-BF54-6CC71E69F12D}" destId="{D0FCFEC9-1E9E-4FC4-8743-EBF5FC6C1EE6}" srcOrd="5" destOrd="0" presId="urn:microsoft.com/office/officeart/2005/8/layout/hierarchy3"/>
    <dgm:cxn modelId="{C17E350E-330D-41D0-8B49-2CFC98F1A0B3}" type="presParOf" srcId="{AC4B0B52-DA82-4922-BF54-6CC71E69F12D}" destId="{1CFDA6A0-C8F6-4BD3-A54A-F6A6E024E0E6}" srcOrd="6" destOrd="0" presId="urn:microsoft.com/office/officeart/2005/8/layout/hierarchy3"/>
    <dgm:cxn modelId="{F230EC2F-BC0B-42BF-9318-0B2CDDF3AD7F}" type="presParOf" srcId="{AC4B0B52-DA82-4922-BF54-6CC71E69F12D}" destId="{791F95B3-6308-4990-878A-22945D482686}" srcOrd="7" destOrd="0" presId="urn:microsoft.com/office/officeart/2005/8/layout/hierarchy3"/>
    <dgm:cxn modelId="{C6871DC9-F816-4B56-AB25-AFF9242AA81C}" type="presParOf" srcId="{C261939E-2061-47F9-8029-03102211E0A7}" destId="{4C434BD8-6B5B-4995-8D2E-1968E22D88C8}" srcOrd="2" destOrd="0" presId="urn:microsoft.com/office/officeart/2005/8/layout/hierarchy3"/>
    <dgm:cxn modelId="{8F4FF76A-31D8-4AC2-A7DD-1263C39FF096}" type="presParOf" srcId="{4C434BD8-6B5B-4995-8D2E-1968E22D88C8}" destId="{30AE2B19-934D-4387-8645-72D6F7486124}" srcOrd="0" destOrd="0" presId="urn:microsoft.com/office/officeart/2005/8/layout/hierarchy3"/>
    <dgm:cxn modelId="{0B0BCE5C-EDD4-462B-AF73-6200E5D2AF97}" type="presParOf" srcId="{30AE2B19-934D-4387-8645-72D6F7486124}" destId="{16E85813-F4ED-4241-9EA8-63549750E4D7}" srcOrd="0" destOrd="0" presId="urn:microsoft.com/office/officeart/2005/8/layout/hierarchy3"/>
    <dgm:cxn modelId="{34E31AEB-BFA3-44A5-BDD2-9D5682080D41}" type="presParOf" srcId="{30AE2B19-934D-4387-8645-72D6F7486124}" destId="{8E19ABBF-B22B-4B3D-B96C-22E50008094D}" srcOrd="1" destOrd="0" presId="urn:microsoft.com/office/officeart/2005/8/layout/hierarchy3"/>
    <dgm:cxn modelId="{0EF02FFE-5294-491D-9AF4-A39E77A81172}" type="presParOf" srcId="{4C434BD8-6B5B-4995-8D2E-1968E22D88C8}" destId="{686A35EE-1D67-486A-A3F3-5FF6923E203E}" srcOrd="1" destOrd="0" presId="urn:microsoft.com/office/officeart/2005/8/layout/hierarchy3"/>
    <dgm:cxn modelId="{85AD5A8C-C70D-4B9C-9E65-FF9AC495F4E0}" type="presParOf" srcId="{686A35EE-1D67-486A-A3F3-5FF6923E203E}" destId="{587AD37F-C64F-415C-981A-417CCFEDF995}" srcOrd="0" destOrd="0" presId="urn:microsoft.com/office/officeart/2005/8/layout/hierarchy3"/>
    <dgm:cxn modelId="{BDF17A17-A4BA-4565-BBBA-27AAFBE003FD}" type="presParOf" srcId="{686A35EE-1D67-486A-A3F3-5FF6923E203E}" destId="{D425B44E-11F4-497E-9D66-9E11EF53149D}" srcOrd="1" destOrd="0" presId="urn:microsoft.com/office/officeart/2005/8/layout/hierarchy3"/>
    <dgm:cxn modelId="{79965CC7-28FA-45E3-8FE0-C3E08B16DCF4}" type="presParOf" srcId="{686A35EE-1D67-486A-A3F3-5FF6923E203E}" destId="{DC6B10E4-D493-4794-8625-377C85BA2706}" srcOrd="2" destOrd="0" presId="urn:microsoft.com/office/officeart/2005/8/layout/hierarchy3"/>
    <dgm:cxn modelId="{2ADB8ED0-E2CC-4633-B808-D59BFC33E860}" type="presParOf" srcId="{686A35EE-1D67-486A-A3F3-5FF6923E203E}" destId="{F10AC070-2462-4425-A6D9-2754C2CAB62D}" srcOrd="3" destOrd="0" presId="urn:microsoft.com/office/officeart/2005/8/layout/hierarchy3"/>
    <dgm:cxn modelId="{80C45978-6551-4B1E-8BBA-61DCE4592023}" type="presParOf" srcId="{686A35EE-1D67-486A-A3F3-5FF6923E203E}" destId="{05B332E9-B7FF-4E77-96E7-F8ABB2F32740}" srcOrd="4" destOrd="0" presId="urn:microsoft.com/office/officeart/2005/8/layout/hierarchy3"/>
    <dgm:cxn modelId="{AC504C8F-A8AF-4381-A14A-B2B8596375E7}" type="presParOf" srcId="{686A35EE-1D67-486A-A3F3-5FF6923E203E}" destId="{FF4071F9-BFE9-445A-AD9A-6E4BA872F254}" srcOrd="5" destOrd="0" presId="urn:microsoft.com/office/officeart/2005/8/layout/hierarchy3"/>
    <dgm:cxn modelId="{0AEEA281-09D0-48FF-A607-33258B28548A}" type="presParOf" srcId="{686A35EE-1D67-486A-A3F3-5FF6923E203E}" destId="{22D56CA8-04FB-4E0B-96B7-1C974CFAEBFE}" srcOrd="6" destOrd="0" presId="urn:microsoft.com/office/officeart/2005/8/layout/hierarchy3"/>
    <dgm:cxn modelId="{E0533383-84AE-4D98-8922-AE4868633FBC}" type="presParOf" srcId="{686A35EE-1D67-486A-A3F3-5FF6923E203E}" destId="{71E3DD21-CBF1-417D-8AEE-99AE2C4351AF}" srcOrd="7" destOrd="0" presId="urn:microsoft.com/office/officeart/2005/8/layout/hierarchy3"/>
    <dgm:cxn modelId="{7443271A-BEDA-4302-A363-C257E9B13185}" type="presParOf" srcId="{686A35EE-1D67-486A-A3F3-5FF6923E203E}" destId="{32F95E02-50C6-4CB8-A436-D1A32D7D3582}" srcOrd="8" destOrd="0" presId="urn:microsoft.com/office/officeart/2005/8/layout/hierarchy3"/>
    <dgm:cxn modelId="{E8AB4511-0BF6-406F-B49F-49868CE1B093}" type="presParOf" srcId="{686A35EE-1D67-486A-A3F3-5FF6923E203E}" destId="{43C001D5-CF0A-4D3C-9AD1-8E9DF0A3CFB1}" srcOrd="9" destOrd="0" presId="urn:microsoft.com/office/officeart/2005/8/layout/hierarchy3"/>
    <dgm:cxn modelId="{5EAE6B20-84C7-48B1-9D36-00A975F2242A}" type="presParOf" srcId="{C261939E-2061-47F9-8029-03102211E0A7}" destId="{469BFECC-9E6C-4226-A84C-2FE683E11F61}" srcOrd="3" destOrd="0" presId="urn:microsoft.com/office/officeart/2005/8/layout/hierarchy3"/>
    <dgm:cxn modelId="{99C9BF5F-E934-4AD3-A951-447C1BD5DB93}" type="presParOf" srcId="{469BFECC-9E6C-4226-A84C-2FE683E11F61}" destId="{2D5BFCDE-6799-4BA8-BC15-1AF344715329}" srcOrd="0" destOrd="0" presId="urn:microsoft.com/office/officeart/2005/8/layout/hierarchy3"/>
    <dgm:cxn modelId="{ECA31090-DFB1-46D1-96C0-1BB00B8CCED6}" type="presParOf" srcId="{2D5BFCDE-6799-4BA8-BC15-1AF344715329}" destId="{D64057BC-8E40-4CB9-B40C-D40609E3DEEB}" srcOrd="0" destOrd="0" presId="urn:microsoft.com/office/officeart/2005/8/layout/hierarchy3"/>
    <dgm:cxn modelId="{646B6AFC-F9C7-453E-9918-CFE900765102}" type="presParOf" srcId="{2D5BFCDE-6799-4BA8-BC15-1AF344715329}" destId="{48BF0D70-DF2F-4D97-9A9E-7EF6149A8312}" srcOrd="1" destOrd="0" presId="urn:microsoft.com/office/officeart/2005/8/layout/hierarchy3"/>
    <dgm:cxn modelId="{E1DF324A-B67E-4832-9D2C-8B7B1F5E2EC0}" type="presParOf" srcId="{469BFECC-9E6C-4226-A84C-2FE683E11F61}" destId="{82C08BB2-9553-42F1-9A23-8EC50238A64E}" srcOrd="1" destOrd="0" presId="urn:microsoft.com/office/officeart/2005/8/layout/hierarchy3"/>
    <dgm:cxn modelId="{BC209628-33FA-40AA-A8B4-9CFD15A224AF}" type="presParOf" srcId="{82C08BB2-9553-42F1-9A23-8EC50238A64E}" destId="{1EA2A5D0-874E-4682-B81B-5699D3AAB49F}" srcOrd="0" destOrd="0" presId="urn:microsoft.com/office/officeart/2005/8/layout/hierarchy3"/>
    <dgm:cxn modelId="{9C19F140-4CFF-4E92-B21E-D8709E93BC98}" type="presParOf" srcId="{82C08BB2-9553-42F1-9A23-8EC50238A64E}" destId="{A2C473FD-01C7-44EF-8D27-12F1C1721A2D}" srcOrd="1" destOrd="0" presId="urn:microsoft.com/office/officeart/2005/8/layout/hierarchy3"/>
    <dgm:cxn modelId="{021CE770-F803-4BCA-BD62-10BA789B2009}" type="presParOf" srcId="{82C08BB2-9553-42F1-9A23-8EC50238A64E}" destId="{4EBD9AC8-1052-483B-859D-884C6CE035DE}" srcOrd="2" destOrd="0" presId="urn:microsoft.com/office/officeart/2005/8/layout/hierarchy3"/>
    <dgm:cxn modelId="{A64B07B9-BB08-4C1D-9A19-9C8835098DCA}" type="presParOf" srcId="{82C08BB2-9553-42F1-9A23-8EC50238A64E}" destId="{9A43C82B-ED7E-4FFB-8511-B00D025A9CB0}" srcOrd="3" destOrd="0" presId="urn:microsoft.com/office/officeart/2005/8/layout/hierarchy3"/>
    <dgm:cxn modelId="{B82BF66E-293E-4F26-A656-D50B95F5C355}" type="presParOf" srcId="{82C08BB2-9553-42F1-9A23-8EC50238A64E}" destId="{30D82FE0-2EE7-48DE-B2BF-9B95C8AA0315}" srcOrd="4" destOrd="0" presId="urn:microsoft.com/office/officeart/2005/8/layout/hierarchy3"/>
    <dgm:cxn modelId="{D108EB0B-C744-497E-88C5-0F12B5ECAC8C}" type="presParOf" srcId="{82C08BB2-9553-42F1-9A23-8EC50238A64E}" destId="{D09AA59F-23AC-4D34-A4A3-444AFA36A449}" srcOrd="5" destOrd="0" presId="urn:microsoft.com/office/officeart/2005/8/layout/hierarchy3"/>
    <dgm:cxn modelId="{9FEE2F3F-3F9C-47E4-A9B4-A78A5AC49019}" type="presParOf" srcId="{82C08BB2-9553-42F1-9A23-8EC50238A64E}" destId="{6B99F855-3C21-4361-B431-B952908395F1}" srcOrd="6" destOrd="0" presId="urn:microsoft.com/office/officeart/2005/8/layout/hierarchy3"/>
    <dgm:cxn modelId="{A0F53854-A0ED-4067-98C7-DB8C491613A1}" type="presParOf" srcId="{82C08BB2-9553-42F1-9A23-8EC50238A64E}" destId="{E1F694AC-ABAC-4A5F-8892-1170A5ECBD01}" srcOrd="7" destOrd="0" presId="urn:microsoft.com/office/officeart/2005/8/layout/hierarchy3"/>
    <dgm:cxn modelId="{E59C14E3-199A-4C17-B3C1-DEDE7E8E14F4}" type="presParOf" srcId="{82C08BB2-9553-42F1-9A23-8EC50238A64E}" destId="{3DB375F3-A81F-427B-B177-119F170C0818}" srcOrd="8" destOrd="0" presId="urn:microsoft.com/office/officeart/2005/8/layout/hierarchy3"/>
    <dgm:cxn modelId="{34255D22-12A4-4324-8186-3F23EB60AA05}" type="presParOf" srcId="{82C08BB2-9553-42F1-9A23-8EC50238A64E}" destId="{4287897C-DB40-4DD8-B673-2C51FEE82E27}" srcOrd="9" destOrd="0" presId="urn:microsoft.com/office/officeart/2005/8/layout/hierarchy3"/>
    <dgm:cxn modelId="{30C7742E-5D3A-4035-BE86-A8D6BAA7D6CC}" type="presParOf" srcId="{C261939E-2061-47F9-8029-03102211E0A7}" destId="{846A3D8C-13EF-473C-87FE-DC9173403173}" srcOrd="4" destOrd="0" presId="urn:microsoft.com/office/officeart/2005/8/layout/hierarchy3"/>
    <dgm:cxn modelId="{9A3AAE30-6B18-4EB4-9C93-DE7514424A33}" type="presParOf" srcId="{846A3D8C-13EF-473C-87FE-DC9173403173}" destId="{D89B89BD-D250-42E1-9E2F-29C21C4F5DA6}" srcOrd="0" destOrd="0" presId="urn:microsoft.com/office/officeart/2005/8/layout/hierarchy3"/>
    <dgm:cxn modelId="{BA82B6D2-E3AC-43BE-B262-BE1E6E64D1A6}" type="presParOf" srcId="{D89B89BD-D250-42E1-9E2F-29C21C4F5DA6}" destId="{8E6BC36C-8BF2-4F0D-8FF8-975E18EA0300}" srcOrd="0" destOrd="0" presId="urn:microsoft.com/office/officeart/2005/8/layout/hierarchy3"/>
    <dgm:cxn modelId="{78FD73C4-F9D5-4AB3-BCB6-5E04EB99AAB9}" type="presParOf" srcId="{D89B89BD-D250-42E1-9E2F-29C21C4F5DA6}" destId="{772418B1-6BC0-42C0-BE24-7A44918B0354}" srcOrd="1" destOrd="0" presId="urn:microsoft.com/office/officeart/2005/8/layout/hierarchy3"/>
    <dgm:cxn modelId="{B3B72B3A-3E8A-47C2-A815-455702AF7EEC}" type="presParOf" srcId="{846A3D8C-13EF-473C-87FE-DC9173403173}" destId="{ACECC570-CC89-412D-90C6-898C950A8812}" srcOrd="1" destOrd="0" presId="urn:microsoft.com/office/officeart/2005/8/layout/hierarchy3"/>
    <dgm:cxn modelId="{544CE706-D3FF-4F47-B9B3-C38A6CB176E4}" type="presParOf" srcId="{ACECC570-CC89-412D-90C6-898C950A8812}" destId="{6860DFD0-7F8F-4D2A-A350-8561EB5AEF16}" srcOrd="0" destOrd="0" presId="urn:microsoft.com/office/officeart/2005/8/layout/hierarchy3"/>
    <dgm:cxn modelId="{BA577CE7-F78F-4089-B471-AA0BA8B0EA31}" type="presParOf" srcId="{ACECC570-CC89-412D-90C6-898C950A8812}" destId="{21D74A1B-DA9D-49C9-976A-DB1826E24CB3}" srcOrd="1" destOrd="0" presId="urn:microsoft.com/office/officeart/2005/8/layout/hierarchy3"/>
    <dgm:cxn modelId="{838FB97B-4B84-4610-8D99-BAF73B213A0A}" type="presParOf" srcId="{ACECC570-CC89-412D-90C6-898C950A8812}" destId="{0E43FA5E-6538-4E7B-9815-C0472B55F132}" srcOrd="2" destOrd="0" presId="urn:microsoft.com/office/officeart/2005/8/layout/hierarchy3"/>
    <dgm:cxn modelId="{8B28B2D2-3A0E-487F-8613-ADE94604AB40}" type="presParOf" srcId="{ACECC570-CC89-412D-90C6-898C950A8812}" destId="{D9547490-D5A5-4526-B061-3CE231298ED1}" srcOrd="3" destOrd="0" presId="urn:microsoft.com/office/officeart/2005/8/layout/hierarchy3"/>
    <dgm:cxn modelId="{45EF14E8-693B-4333-B6DF-1C372304891F}" type="presParOf" srcId="{ACECC570-CC89-412D-90C6-898C950A8812}" destId="{5C00E76A-A7B0-4EF9-B380-26A757EDD640}" srcOrd="4" destOrd="0" presId="urn:microsoft.com/office/officeart/2005/8/layout/hierarchy3"/>
    <dgm:cxn modelId="{490445B0-0221-4B0E-92E6-9191CA9E43A4}" type="presParOf" srcId="{ACECC570-CC89-412D-90C6-898C950A8812}" destId="{9F9C119F-C899-48A4-A108-11D440F27C4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0FAD3B-7077-47DC-8051-FC0673D66E62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ECC0579-37CD-4EC6-B755-65156CD5B3AF}">
      <dgm:prSet phldrT="[Text]" phldr="0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Fiscally Constrained Plan</a:t>
          </a:r>
        </a:p>
      </dgm:t>
    </dgm:pt>
    <dgm:pt modelId="{D31BF733-9EBC-4FF0-862A-15CD8D865F55}" type="parTrans" cxnId="{3D652266-24EA-4A41-9DC3-DA857DABAF6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6FB26548-680F-421A-950C-627ABAC7BB7C}" type="sibTrans" cxnId="{3D652266-24EA-4A41-9DC3-DA857DABAF6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DB3F087C-FDE2-42BF-9E05-B8746619A43E}">
      <dgm:prSet phldrT="[Text]" phldr="0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Project Prioritization</a:t>
          </a:r>
        </a:p>
      </dgm:t>
    </dgm:pt>
    <dgm:pt modelId="{77D34D68-68A4-487C-B221-23AC58C8FF08}" type="parTrans" cxnId="{4126D268-DCF9-4252-9261-FF779C2A60B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6482781E-1F85-44A4-A085-A0FD51517C81}" type="sibTrans" cxnId="{4126D268-DCF9-4252-9261-FF779C2A60B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158E6BC3-FF0C-409B-BF42-4104406352AC}">
      <dgm:prSet phldrT="[Text]" phldr="0"/>
      <dgm:spPr>
        <a:solidFill>
          <a:schemeClr val="accent5"/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Revenue Forecasts</a:t>
          </a:r>
        </a:p>
      </dgm:t>
    </dgm:pt>
    <dgm:pt modelId="{6F6B16E1-76A0-418E-A648-0B556A6EAD96}" type="parTrans" cxnId="{12675F94-090B-4D40-A66E-4C421088465E}">
      <dgm:prSet/>
      <dgm:spPr>
        <a:solidFill>
          <a:schemeClr val="accent5"/>
        </a:solidFill>
      </dgm:spPr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8DD73284-F9C6-485D-96BE-550D470B5ED3}" type="sibTrans" cxnId="{12675F94-090B-4D40-A66E-4C421088465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15629FE9-1FB4-4AEE-9E64-EBC5F2A22355}">
      <dgm:prSet phldrT="[Text]" phldr="0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Resource Allocation</a:t>
          </a:r>
        </a:p>
      </dgm:t>
    </dgm:pt>
    <dgm:pt modelId="{5555191F-EDE0-420A-A4A3-6615A264201F}" type="parTrans" cxnId="{EFD8DE14-AEAE-4032-B56A-5408ABEE109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3E60DF5C-3B24-4C45-9B47-CA526679C540}" type="sibTrans" cxnId="{EFD8DE14-AEAE-4032-B56A-5408ABEE109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8B310B05-9D94-43E3-99ED-A80484DFB25D}" type="pres">
      <dgm:prSet presAssocID="{500FAD3B-7077-47DC-8051-FC0673D66E6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E8CE911-7456-47DA-BEEA-09DF145D90FE}" type="pres">
      <dgm:prSet presAssocID="{7ECC0579-37CD-4EC6-B755-65156CD5B3AF}" presName="centerShape" presStyleLbl="node0" presStyleIdx="0" presStyleCnt="1"/>
      <dgm:spPr/>
    </dgm:pt>
    <dgm:pt modelId="{FA76CD95-3F0A-4860-A761-D994DDA459F0}" type="pres">
      <dgm:prSet presAssocID="{77D34D68-68A4-487C-B221-23AC58C8FF08}" presName="parTrans" presStyleLbl="bgSibTrans2D1" presStyleIdx="0" presStyleCnt="3"/>
      <dgm:spPr/>
    </dgm:pt>
    <dgm:pt modelId="{D937BC01-0B97-494E-BCD3-86CE24A5D888}" type="pres">
      <dgm:prSet presAssocID="{DB3F087C-FDE2-42BF-9E05-B8746619A43E}" presName="node" presStyleLbl="node1" presStyleIdx="0" presStyleCnt="3">
        <dgm:presLayoutVars>
          <dgm:bulletEnabled val="1"/>
        </dgm:presLayoutVars>
      </dgm:prSet>
      <dgm:spPr/>
    </dgm:pt>
    <dgm:pt modelId="{D7088826-71A4-467D-8F33-206CF369DEC7}" type="pres">
      <dgm:prSet presAssocID="{6F6B16E1-76A0-418E-A648-0B556A6EAD96}" presName="parTrans" presStyleLbl="bgSibTrans2D1" presStyleIdx="1" presStyleCnt="3"/>
      <dgm:spPr/>
    </dgm:pt>
    <dgm:pt modelId="{12FED1E7-ACF8-4BD6-A2F2-268748598F2E}" type="pres">
      <dgm:prSet presAssocID="{158E6BC3-FF0C-409B-BF42-4104406352AC}" presName="node" presStyleLbl="node1" presStyleIdx="1" presStyleCnt="3">
        <dgm:presLayoutVars>
          <dgm:bulletEnabled val="1"/>
        </dgm:presLayoutVars>
      </dgm:prSet>
      <dgm:spPr/>
    </dgm:pt>
    <dgm:pt modelId="{A0D3EA26-FAEE-4D10-A135-02235B52C96D}" type="pres">
      <dgm:prSet presAssocID="{5555191F-EDE0-420A-A4A3-6615A264201F}" presName="parTrans" presStyleLbl="bgSibTrans2D1" presStyleIdx="2" presStyleCnt="3"/>
      <dgm:spPr/>
    </dgm:pt>
    <dgm:pt modelId="{F5CD435E-8014-487C-8806-D9E88037F9C1}" type="pres">
      <dgm:prSet presAssocID="{15629FE9-1FB4-4AEE-9E64-EBC5F2A22355}" presName="node" presStyleLbl="node1" presStyleIdx="2" presStyleCnt="3">
        <dgm:presLayoutVars>
          <dgm:bulletEnabled val="1"/>
        </dgm:presLayoutVars>
      </dgm:prSet>
      <dgm:spPr/>
    </dgm:pt>
  </dgm:ptLst>
  <dgm:cxnLst>
    <dgm:cxn modelId="{EFD8DE14-AEAE-4032-B56A-5408ABEE109E}" srcId="{7ECC0579-37CD-4EC6-B755-65156CD5B3AF}" destId="{15629FE9-1FB4-4AEE-9E64-EBC5F2A22355}" srcOrd="2" destOrd="0" parTransId="{5555191F-EDE0-420A-A4A3-6615A264201F}" sibTransId="{3E60DF5C-3B24-4C45-9B47-CA526679C540}"/>
    <dgm:cxn modelId="{8CF2DA25-5E43-4AEE-B05F-0F203785785B}" type="presOf" srcId="{77D34D68-68A4-487C-B221-23AC58C8FF08}" destId="{FA76CD95-3F0A-4860-A761-D994DDA459F0}" srcOrd="0" destOrd="0" presId="urn:microsoft.com/office/officeart/2005/8/layout/radial4"/>
    <dgm:cxn modelId="{99ACE038-249D-47DF-B295-8CC6598D1243}" type="presOf" srcId="{DB3F087C-FDE2-42BF-9E05-B8746619A43E}" destId="{D937BC01-0B97-494E-BCD3-86CE24A5D888}" srcOrd="0" destOrd="0" presId="urn:microsoft.com/office/officeart/2005/8/layout/radial4"/>
    <dgm:cxn modelId="{56B1495C-6E7D-4634-9FA9-A99C5B22F257}" type="presOf" srcId="{5555191F-EDE0-420A-A4A3-6615A264201F}" destId="{A0D3EA26-FAEE-4D10-A135-02235B52C96D}" srcOrd="0" destOrd="0" presId="urn:microsoft.com/office/officeart/2005/8/layout/radial4"/>
    <dgm:cxn modelId="{3D652266-24EA-4A41-9DC3-DA857DABAF6E}" srcId="{500FAD3B-7077-47DC-8051-FC0673D66E62}" destId="{7ECC0579-37CD-4EC6-B755-65156CD5B3AF}" srcOrd="0" destOrd="0" parTransId="{D31BF733-9EBC-4FF0-862A-15CD8D865F55}" sibTransId="{6FB26548-680F-421A-950C-627ABAC7BB7C}"/>
    <dgm:cxn modelId="{FC3D6D66-886B-4547-B3F9-97B3167537A7}" type="presOf" srcId="{15629FE9-1FB4-4AEE-9E64-EBC5F2A22355}" destId="{F5CD435E-8014-487C-8806-D9E88037F9C1}" srcOrd="0" destOrd="0" presId="urn:microsoft.com/office/officeart/2005/8/layout/radial4"/>
    <dgm:cxn modelId="{4126D268-DCF9-4252-9261-FF779C2A60BA}" srcId="{7ECC0579-37CD-4EC6-B755-65156CD5B3AF}" destId="{DB3F087C-FDE2-42BF-9E05-B8746619A43E}" srcOrd="0" destOrd="0" parTransId="{77D34D68-68A4-487C-B221-23AC58C8FF08}" sibTransId="{6482781E-1F85-44A4-A085-A0FD51517C81}"/>
    <dgm:cxn modelId="{275B7B6B-E4EA-451F-80AD-5ECEE3E3C8D6}" type="presOf" srcId="{158E6BC3-FF0C-409B-BF42-4104406352AC}" destId="{12FED1E7-ACF8-4BD6-A2F2-268748598F2E}" srcOrd="0" destOrd="0" presId="urn:microsoft.com/office/officeart/2005/8/layout/radial4"/>
    <dgm:cxn modelId="{3602D04E-5755-4AEC-A838-FB58563278CE}" type="presOf" srcId="{7ECC0579-37CD-4EC6-B755-65156CD5B3AF}" destId="{FE8CE911-7456-47DA-BEEA-09DF145D90FE}" srcOrd="0" destOrd="0" presId="urn:microsoft.com/office/officeart/2005/8/layout/radial4"/>
    <dgm:cxn modelId="{12675F94-090B-4D40-A66E-4C421088465E}" srcId="{7ECC0579-37CD-4EC6-B755-65156CD5B3AF}" destId="{158E6BC3-FF0C-409B-BF42-4104406352AC}" srcOrd="1" destOrd="0" parTransId="{6F6B16E1-76A0-418E-A648-0B556A6EAD96}" sibTransId="{8DD73284-F9C6-485D-96BE-550D470B5ED3}"/>
    <dgm:cxn modelId="{B6D751D5-866F-4CE8-94F7-9BBC3AF20EA4}" type="presOf" srcId="{6F6B16E1-76A0-418E-A648-0B556A6EAD96}" destId="{D7088826-71A4-467D-8F33-206CF369DEC7}" srcOrd="0" destOrd="0" presId="urn:microsoft.com/office/officeart/2005/8/layout/radial4"/>
    <dgm:cxn modelId="{ECD8F3D9-1E05-4248-8F51-30BCF728F1B9}" type="presOf" srcId="{500FAD3B-7077-47DC-8051-FC0673D66E62}" destId="{8B310B05-9D94-43E3-99ED-A80484DFB25D}" srcOrd="0" destOrd="0" presId="urn:microsoft.com/office/officeart/2005/8/layout/radial4"/>
    <dgm:cxn modelId="{D4B4BC39-E9B5-419E-AB97-1B0D7A05E1EF}" type="presParOf" srcId="{8B310B05-9D94-43E3-99ED-A80484DFB25D}" destId="{FE8CE911-7456-47DA-BEEA-09DF145D90FE}" srcOrd="0" destOrd="0" presId="urn:microsoft.com/office/officeart/2005/8/layout/radial4"/>
    <dgm:cxn modelId="{E83FC142-92AA-47D6-992A-52552BB69379}" type="presParOf" srcId="{8B310B05-9D94-43E3-99ED-A80484DFB25D}" destId="{FA76CD95-3F0A-4860-A761-D994DDA459F0}" srcOrd="1" destOrd="0" presId="urn:microsoft.com/office/officeart/2005/8/layout/radial4"/>
    <dgm:cxn modelId="{FC41358E-CEDD-4124-9534-B3D8AC0ACA1B}" type="presParOf" srcId="{8B310B05-9D94-43E3-99ED-A80484DFB25D}" destId="{D937BC01-0B97-494E-BCD3-86CE24A5D888}" srcOrd="2" destOrd="0" presId="urn:microsoft.com/office/officeart/2005/8/layout/radial4"/>
    <dgm:cxn modelId="{54689EBE-4AE6-4CA9-8F09-7A03C9FD6D17}" type="presParOf" srcId="{8B310B05-9D94-43E3-99ED-A80484DFB25D}" destId="{D7088826-71A4-467D-8F33-206CF369DEC7}" srcOrd="3" destOrd="0" presId="urn:microsoft.com/office/officeart/2005/8/layout/radial4"/>
    <dgm:cxn modelId="{20B91711-4091-4A14-94F1-BB53D5D1BE11}" type="presParOf" srcId="{8B310B05-9D94-43E3-99ED-A80484DFB25D}" destId="{12FED1E7-ACF8-4BD6-A2F2-268748598F2E}" srcOrd="4" destOrd="0" presId="urn:microsoft.com/office/officeart/2005/8/layout/radial4"/>
    <dgm:cxn modelId="{9D61FB85-3993-4DBF-A829-423D7A158104}" type="presParOf" srcId="{8B310B05-9D94-43E3-99ED-A80484DFB25D}" destId="{A0D3EA26-FAEE-4D10-A135-02235B52C96D}" srcOrd="5" destOrd="0" presId="urn:microsoft.com/office/officeart/2005/8/layout/radial4"/>
    <dgm:cxn modelId="{82B29080-C2B4-4C28-878B-961CF9060F70}" type="presParOf" srcId="{8B310B05-9D94-43E3-99ED-A80484DFB25D}" destId="{F5CD435E-8014-487C-8806-D9E88037F9C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F0A7FC-5F87-453F-9827-1774FC00AF8E}" type="doc">
      <dgm:prSet loTypeId="urn:microsoft.com/office/officeart/2005/8/layout/hierarchy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CA92E7-FF41-47AF-9B19-E27D75B8B609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NDOT</a:t>
          </a:r>
        </a:p>
      </dgm:t>
    </dgm:pt>
    <dgm:pt modelId="{64E31216-91FC-4EFF-91BC-15F8294A0670}" type="parTrans" cxnId="{90E26AE8-7691-46A8-8320-E8D3C2F390C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A3AD3C04-1A3F-436B-BA0B-8D1BDEEB9FCB}" type="sibTrans" cxnId="{90E26AE8-7691-46A8-8320-E8D3C2F390C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5572D25-F122-4E3D-9F17-3EEF400D2AE6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NDOT Projects</a:t>
          </a:r>
        </a:p>
      </dgm:t>
    </dgm:pt>
    <dgm:pt modelId="{E8C32AD6-1EFF-4ADA-AA7C-CFF5DF82C6FB}" type="parTrans" cxnId="{DE7AF44A-5E81-44D5-8B08-0AA495B9A317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463D3C53-6029-4B14-82EF-3E1940A88810}" type="sibTrans" cxnId="{DE7AF44A-5E81-44D5-8B08-0AA495B9A317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EAB24D32-D53E-4146-8B36-ED0229233558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Lancaster County</a:t>
          </a:r>
        </a:p>
      </dgm:t>
    </dgm:pt>
    <dgm:pt modelId="{310FE3DD-7066-48FC-9F02-4B1D4337EA3E}" type="parTrans" cxnId="{C22E4C0D-FFBD-49A0-962D-5522F588279F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301A9B6-3BB8-41DC-A053-4F1B01BD4DC9}" type="sibTrans" cxnId="{C22E4C0D-FFBD-49A0-962D-5522F588279F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FD3EF0AD-3693-4C60-913D-27F05778C1BA}">
      <dgm:prSet phldrT="[Text]"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Roadway &amp; Bridge Capital Projects</a:t>
          </a:r>
        </a:p>
      </dgm:t>
    </dgm:pt>
    <dgm:pt modelId="{15B83826-5122-4832-BDD8-20B1AB90F003}" type="parTrans" cxnId="{F4938DEF-C290-4896-AA68-B5C2E392795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F6545C24-9C38-469F-B5B5-60E46BF5F1F9}" type="sibTrans" cxnId="{F4938DEF-C290-4896-AA68-B5C2E392795A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1A02FFB1-9FE8-46C4-B280-61A230BF261E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Pavement Maintenance &amp; Pipes</a:t>
          </a:r>
        </a:p>
      </dgm:t>
    </dgm:pt>
    <dgm:pt modelId="{5908039C-B4E1-4587-91AD-24B300F1D06E}" type="parTrans" cxnId="{79628CC9-FE63-426A-A080-DCA6E2DD89CD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6F28361F-5762-4D36-AB60-527D29DFBF18}" type="sibTrans" cxnId="{79628CC9-FE63-426A-A080-DCA6E2DD89CD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BC55059F-1117-4105-8C17-5CAB966C5A04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Lincoln Roadway</a:t>
          </a:r>
        </a:p>
      </dgm:t>
    </dgm:pt>
    <dgm:pt modelId="{C496D875-FD5E-488A-8026-A82AF709FA10}" type="parTrans" cxnId="{4084A481-C465-46D8-8527-7E8493F3D05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D816AE40-8BB8-402C-8576-6E6AA47780D2}" type="sibTrans" cxnId="{4084A481-C465-46D8-8527-7E8493F3D05E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8FF3D711-4B4B-4CD7-A9C8-C5AF513E9970}">
      <dgm:prSet phldrT="[Text]"/>
      <dgm:spPr>
        <a:solidFill>
          <a:schemeClr val="accent6"/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Roadway Capital Projects</a:t>
          </a:r>
        </a:p>
      </dgm:t>
    </dgm:pt>
    <dgm:pt modelId="{FF78900A-68D1-4005-A977-7A321B0B9155}" type="parTrans" cxnId="{A5C1A5CA-DBE1-413C-BDA1-637F3F789F60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B2B4CDE5-450A-43A0-8C08-840902D43C70}" type="sibTrans" cxnId="{A5C1A5CA-DBE1-413C-BDA1-637F3F789F60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A670306-2A68-475C-B566-E131E8A6C493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Rail Crossing Projects</a:t>
          </a:r>
        </a:p>
      </dgm:t>
    </dgm:pt>
    <dgm:pt modelId="{93D8FF29-A317-43FD-B5AC-B4F8D6B38E70}" type="parTrans" cxnId="{70F2E607-9E2D-4853-8813-14400FB817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47D9DDC2-6475-4FBF-8D0A-4157CEB9E7BD}" type="sibTrans" cxnId="{70F2E607-9E2D-4853-8813-14400FB817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2EE632DF-B5E6-4CC6-8906-593EC252FF9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Alternative Modes</a:t>
          </a:r>
        </a:p>
      </dgm:t>
    </dgm:pt>
    <dgm:pt modelId="{771D29B1-8572-4E18-BF6D-0DFC07591B45}" type="parTrans" cxnId="{865379E9-09B3-4F8C-AA3B-244DDC7DB586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7D95321A-2757-4384-8ADC-66AEC6D43587}" type="sibTrans" cxnId="{865379E9-09B3-4F8C-AA3B-244DDC7DB586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8BAF176-07BB-4332-AE4E-ED11ADD21BA6}">
      <dgm:prSet phldrT="[Text]"/>
      <dgm:spPr>
        <a:solidFill>
          <a:srgbClr val="AFD137">
            <a:alpha val="90000"/>
          </a:srgb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Trails</a:t>
          </a:r>
        </a:p>
      </dgm:t>
    </dgm:pt>
    <dgm:pt modelId="{03CAD8EC-DA5E-403F-9479-B84C616480D1}" type="parTrans" cxnId="{991AA57C-5FB2-4109-AC96-7C88DDB984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90632F24-6FFC-4142-910C-4576929D9DBA}" type="sibTrans" cxnId="{991AA57C-5FB2-4109-AC96-7C88DDB984DB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F0AEDBC-B6C9-4785-85AB-34378E90F4F6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Other Bicycle and Pedestrian Projects</a:t>
          </a:r>
        </a:p>
      </dgm:t>
    </dgm:pt>
    <dgm:pt modelId="{49166229-4926-4BE1-8428-6204311112C6}" type="parTrans" cxnId="{2165ECBD-B682-4DC0-90ED-F58B3A2CC37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25969AD3-EC05-45C1-9512-D01B6DE470F3}" type="sibTrans" cxnId="{2165ECBD-B682-4DC0-90ED-F58B3A2CC378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D3EECD99-A4FE-42CF-9F84-60A456CAE0E1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Operations &amp; Maintenance</a:t>
          </a:r>
        </a:p>
      </dgm:t>
    </dgm:pt>
    <dgm:pt modelId="{4C2F7255-071E-440E-8934-40319FFA035C}" type="parTrans" cxnId="{69EE7141-FD06-454A-94AF-E062DD0FCED5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7AE4F000-4EDE-47DD-8694-A86C778B97E2}" type="sibTrans" cxnId="{69EE7141-FD06-454A-94AF-E062DD0FCED5}">
      <dgm:prSet/>
      <dgm:spPr/>
      <dgm:t>
        <a:bodyPr/>
        <a:lstStyle/>
        <a:p>
          <a:endParaRPr lang="en-US">
            <a:latin typeface="Montserrat" panose="00000500000000000000" pitchFamily="2" charset="0"/>
          </a:endParaRPr>
        </a:p>
      </dgm:t>
    </dgm:pt>
    <dgm:pt modelId="{CB652BD5-D820-4120-A0E0-D01CDF83478A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Other</a:t>
          </a:r>
        </a:p>
      </dgm:t>
    </dgm:pt>
    <dgm:pt modelId="{CF72E082-2C65-4A90-A58D-148C67932822}" type="parTrans" cxnId="{C420E242-5770-4DE3-95F7-58CFC55D6414}">
      <dgm:prSet/>
      <dgm:spPr/>
      <dgm:t>
        <a:bodyPr/>
        <a:lstStyle/>
        <a:p>
          <a:endParaRPr lang="en-US"/>
        </a:p>
      </dgm:t>
    </dgm:pt>
    <dgm:pt modelId="{A52A706F-AD8B-402D-916D-695A3E25C318}" type="sibTrans" cxnId="{C420E242-5770-4DE3-95F7-58CFC55D6414}">
      <dgm:prSet/>
      <dgm:spPr/>
      <dgm:t>
        <a:bodyPr/>
        <a:lstStyle/>
        <a:p>
          <a:endParaRPr lang="en-US"/>
        </a:p>
      </dgm:t>
    </dgm:pt>
    <dgm:pt modelId="{FC05CBA8-C327-40B0-A53A-E5153D420E11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ITS Technology</a:t>
          </a:r>
        </a:p>
      </dgm:t>
    </dgm:pt>
    <dgm:pt modelId="{4EC523FB-E14C-4782-AE88-7D1AA60850FD}" type="parTrans" cxnId="{E6792204-1106-4488-9F02-EA4207938E3F}">
      <dgm:prSet/>
      <dgm:spPr/>
      <dgm:t>
        <a:bodyPr/>
        <a:lstStyle/>
        <a:p>
          <a:endParaRPr lang="en-US"/>
        </a:p>
      </dgm:t>
    </dgm:pt>
    <dgm:pt modelId="{7A870AA6-1C40-44E1-80D8-4B69668801D5}" type="sibTrans" cxnId="{E6792204-1106-4488-9F02-EA4207938E3F}">
      <dgm:prSet/>
      <dgm:spPr/>
      <dgm:t>
        <a:bodyPr/>
        <a:lstStyle/>
        <a:p>
          <a:endParaRPr lang="en-US"/>
        </a:p>
      </dgm:t>
    </dgm:pt>
    <dgm:pt modelId="{C72CCD48-178C-4148-A64A-99954ECAC09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East Beltway Preservation</a:t>
          </a:r>
        </a:p>
      </dgm:t>
    </dgm:pt>
    <dgm:pt modelId="{8ADCA20B-1B61-489B-9FC3-6FD3DBEA35B7}" type="parTrans" cxnId="{D2EDF3CF-C80C-469E-9EE6-A6D2ECB969D9}">
      <dgm:prSet/>
      <dgm:spPr/>
      <dgm:t>
        <a:bodyPr/>
        <a:lstStyle/>
        <a:p>
          <a:endParaRPr lang="en-US"/>
        </a:p>
      </dgm:t>
    </dgm:pt>
    <dgm:pt modelId="{B915A48F-1499-4A81-9DFA-2EF29D3BEBD0}" type="sibTrans" cxnId="{D2EDF3CF-C80C-469E-9EE6-A6D2ECB969D9}">
      <dgm:prSet/>
      <dgm:spPr/>
      <dgm:t>
        <a:bodyPr/>
        <a:lstStyle/>
        <a:p>
          <a:endParaRPr lang="en-US"/>
        </a:p>
      </dgm:t>
    </dgm:pt>
    <dgm:pt modelId="{2864DB92-BDBA-460A-8FBD-7FD7F115D203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Studies, PE, ROW</a:t>
          </a:r>
        </a:p>
      </dgm:t>
    </dgm:pt>
    <dgm:pt modelId="{858C3BDD-3DE0-4BA0-9910-22433A7B59BD}" type="parTrans" cxnId="{EEE1EC7C-45E5-4D12-9FC3-45AABDD4B3BD}">
      <dgm:prSet/>
      <dgm:spPr/>
      <dgm:t>
        <a:bodyPr/>
        <a:lstStyle/>
        <a:p>
          <a:endParaRPr lang="en-US"/>
        </a:p>
      </dgm:t>
    </dgm:pt>
    <dgm:pt modelId="{3A7EF952-CF21-4C37-81E1-4A649B499F8A}" type="sibTrans" cxnId="{EEE1EC7C-45E5-4D12-9FC3-45AABDD4B3BD}">
      <dgm:prSet/>
      <dgm:spPr/>
      <dgm:t>
        <a:bodyPr/>
        <a:lstStyle/>
        <a:p>
          <a:endParaRPr lang="en-US"/>
        </a:p>
      </dgm:t>
    </dgm:pt>
    <dgm:pt modelId="{D0431134-9215-4FEE-BAC1-2483D178C4CD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Mobility Nodes and Connecting Corridors</a:t>
          </a:r>
        </a:p>
      </dgm:t>
    </dgm:pt>
    <dgm:pt modelId="{8AF30325-4F08-4768-988C-A6FD88F7889E}" type="parTrans" cxnId="{F9CD3CC5-94AA-4C6D-8C29-4ED1006DA875}">
      <dgm:prSet/>
      <dgm:spPr/>
      <dgm:t>
        <a:bodyPr/>
        <a:lstStyle/>
        <a:p>
          <a:endParaRPr lang="en-US"/>
        </a:p>
      </dgm:t>
    </dgm:pt>
    <dgm:pt modelId="{E6D0F390-F8A9-49D8-95B6-678EAEB74FE7}" type="sibTrans" cxnId="{F9CD3CC5-94AA-4C6D-8C29-4ED1006DA875}">
      <dgm:prSet/>
      <dgm:spPr/>
      <dgm:t>
        <a:bodyPr/>
        <a:lstStyle/>
        <a:p>
          <a:endParaRPr lang="en-US"/>
        </a:p>
      </dgm:t>
    </dgm:pt>
    <dgm:pt modelId="{56F43DF2-1005-44AA-A61B-C475048EAE6C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Road &amp; Bridge Rehabilitation</a:t>
          </a:r>
        </a:p>
      </dgm:t>
    </dgm:pt>
    <dgm:pt modelId="{F6434F86-D7E2-4D75-9ACD-B7BB4A2D0207}" type="parTrans" cxnId="{EA575A91-9BC8-47BB-BC10-946F7DB03990}">
      <dgm:prSet/>
      <dgm:spPr/>
      <dgm:t>
        <a:bodyPr/>
        <a:lstStyle/>
        <a:p>
          <a:endParaRPr lang="en-US"/>
        </a:p>
      </dgm:t>
    </dgm:pt>
    <dgm:pt modelId="{399F4DA1-82AE-4627-910B-006F18C322E9}" type="sibTrans" cxnId="{EA575A91-9BC8-47BB-BC10-946F7DB03990}">
      <dgm:prSet/>
      <dgm:spPr/>
      <dgm:t>
        <a:bodyPr/>
        <a:lstStyle/>
        <a:p>
          <a:endParaRPr lang="en-US"/>
        </a:p>
      </dgm:t>
    </dgm:pt>
    <dgm:pt modelId="{5BCA9587-5B2D-404E-B177-D9EC34822D9B}">
      <dgm:prSet phldrT="[Text]"/>
      <dgm:spPr>
        <a:noFill/>
      </dgm:spPr>
      <dgm:t>
        <a:bodyPr/>
        <a:lstStyle/>
        <a:p>
          <a:r>
            <a:rPr lang="en-US">
              <a:latin typeface="Montserrat" panose="00000500000000000000" pitchFamily="2" charset="0"/>
            </a:rPr>
            <a:t>System Operations &amp; Maintenance, Minor Intersections</a:t>
          </a:r>
        </a:p>
      </dgm:t>
    </dgm:pt>
    <dgm:pt modelId="{12FD71A3-43CB-403D-B0BC-36DB732D81B8}" type="parTrans" cxnId="{21B381C2-4C51-4BF0-9C2F-3D79FD582BF5}">
      <dgm:prSet/>
      <dgm:spPr/>
      <dgm:t>
        <a:bodyPr/>
        <a:lstStyle/>
        <a:p>
          <a:endParaRPr lang="en-US"/>
        </a:p>
      </dgm:t>
    </dgm:pt>
    <dgm:pt modelId="{848362C5-1329-4FF6-8CE7-61AA0DE0700D}" type="sibTrans" cxnId="{21B381C2-4C51-4BF0-9C2F-3D79FD582BF5}">
      <dgm:prSet/>
      <dgm:spPr/>
      <dgm:t>
        <a:bodyPr/>
        <a:lstStyle/>
        <a:p>
          <a:endParaRPr lang="en-US"/>
        </a:p>
      </dgm:t>
    </dgm:pt>
    <dgm:pt modelId="{F7316022-8B15-40A2-9094-891FB83148F1}">
      <dgm:prSet phldrT="[Text]"/>
      <dgm:spPr>
        <a:solidFill>
          <a:schemeClr val="accent5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gm:t>
    </dgm:pt>
    <dgm:pt modelId="{B8904540-3422-49D5-A377-983A4C3A4A52}" type="parTrans" cxnId="{44C2754B-A421-4EFC-B820-566745414CB3}">
      <dgm:prSet/>
      <dgm:spPr/>
      <dgm:t>
        <a:bodyPr/>
        <a:lstStyle/>
        <a:p>
          <a:endParaRPr lang="en-US"/>
        </a:p>
      </dgm:t>
    </dgm:pt>
    <dgm:pt modelId="{3DAB42B9-4675-4FAD-BB7B-C1A5A72D1BEC}" type="sibTrans" cxnId="{44C2754B-A421-4EFC-B820-566745414CB3}">
      <dgm:prSet/>
      <dgm:spPr/>
      <dgm:t>
        <a:bodyPr/>
        <a:lstStyle/>
        <a:p>
          <a:endParaRPr lang="en-US"/>
        </a:p>
      </dgm:t>
    </dgm:pt>
    <dgm:pt modelId="{F860650C-4B56-46FC-BCB1-A2527BFA4307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Trail Rehabilitation</a:t>
          </a:r>
        </a:p>
      </dgm:t>
    </dgm:pt>
    <dgm:pt modelId="{702534C3-20B8-45AD-9D93-7723C5FFEBB5}" type="parTrans" cxnId="{7173A777-3473-4EB0-91D2-D8C3D7D4F5B1}">
      <dgm:prSet/>
      <dgm:spPr/>
      <dgm:t>
        <a:bodyPr/>
        <a:lstStyle/>
        <a:p>
          <a:endParaRPr lang="en-US"/>
        </a:p>
      </dgm:t>
    </dgm:pt>
    <dgm:pt modelId="{AA9FBAED-0919-4629-A626-422D390E8693}" type="sibTrans" cxnId="{7173A777-3473-4EB0-91D2-D8C3D7D4F5B1}">
      <dgm:prSet/>
      <dgm:spPr/>
      <dgm:t>
        <a:bodyPr/>
        <a:lstStyle/>
        <a:p>
          <a:endParaRPr lang="en-US"/>
        </a:p>
      </dgm:t>
    </dgm:pt>
    <dgm:pt modelId="{641B8D4C-B4DB-4BC1-A2C7-B6CF2858AF85}">
      <dgm:prSet phldrT="[Text]"/>
      <dgm:spPr/>
      <dgm:t>
        <a:bodyPr/>
        <a:lstStyle/>
        <a:p>
          <a:r>
            <a:rPr lang="en-US">
              <a:latin typeface="Montserrat" panose="00000500000000000000" pitchFamily="2" charset="0"/>
            </a:rPr>
            <a:t>Transit</a:t>
          </a:r>
        </a:p>
      </dgm:t>
    </dgm:pt>
    <dgm:pt modelId="{8B963F4C-8A5E-4BAA-B091-86F7CFFF7300}" type="parTrans" cxnId="{605A833A-62A8-4E2D-A2D7-F1C537654B31}">
      <dgm:prSet/>
      <dgm:spPr/>
      <dgm:t>
        <a:bodyPr/>
        <a:lstStyle/>
        <a:p>
          <a:endParaRPr lang="en-US"/>
        </a:p>
      </dgm:t>
    </dgm:pt>
    <dgm:pt modelId="{95CF895A-BE19-43A2-BFD3-A13F9E9D9BB6}" type="sibTrans" cxnId="{605A833A-62A8-4E2D-A2D7-F1C537654B31}">
      <dgm:prSet/>
      <dgm:spPr/>
      <dgm:t>
        <a:bodyPr/>
        <a:lstStyle/>
        <a:p>
          <a:endParaRPr lang="en-US"/>
        </a:p>
      </dgm:t>
    </dgm:pt>
    <dgm:pt modelId="{FC5162F1-3AB6-424E-A61D-AD4E81917749}">
      <dgm:prSet phldrT="[Text]"/>
      <dgm:spPr>
        <a:solidFill>
          <a:schemeClr val="accent5"/>
        </a:solidFill>
      </dgm:spPr>
      <dgm:t>
        <a:bodyPr/>
        <a:lstStyle/>
        <a:p>
          <a:r>
            <a:rPr lang="en-US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gm:t>
    </dgm:pt>
    <dgm:pt modelId="{9004DD6A-6179-4BF4-B0E2-58188292A54B}" type="parTrans" cxnId="{18F9A1A0-E1E0-4BD6-B13E-9D4FD1DC1336}">
      <dgm:prSet/>
      <dgm:spPr/>
      <dgm:t>
        <a:bodyPr/>
        <a:lstStyle/>
        <a:p>
          <a:endParaRPr lang="en-US"/>
        </a:p>
      </dgm:t>
    </dgm:pt>
    <dgm:pt modelId="{CF72435F-F3A7-4E47-BC0A-05A346DC5E54}" type="sibTrans" cxnId="{18F9A1A0-E1E0-4BD6-B13E-9D4FD1DC1336}">
      <dgm:prSet/>
      <dgm:spPr/>
      <dgm:t>
        <a:bodyPr/>
        <a:lstStyle/>
        <a:p>
          <a:endParaRPr lang="en-US"/>
        </a:p>
      </dgm:t>
    </dgm:pt>
    <dgm:pt modelId="{C261939E-2061-47F9-8029-03102211E0A7}" type="pres">
      <dgm:prSet presAssocID="{55F0A7FC-5F87-453F-9827-1774FC00AF8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99658D-AD97-49E3-8C1E-52CA9768E345}" type="pres">
      <dgm:prSet presAssocID="{80CA92E7-FF41-47AF-9B19-E27D75B8B609}" presName="root" presStyleCnt="0"/>
      <dgm:spPr/>
    </dgm:pt>
    <dgm:pt modelId="{F35DA1AE-2F93-4250-88F9-EE5A45271204}" type="pres">
      <dgm:prSet presAssocID="{80CA92E7-FF41-47AF-9B19-E27D75B8B609}" presName="rootComposite" presStyleCnt="0"/>
      <dgm:spPr/>
    </dgm:pt>
    <dgm:pt modelId="{6702205C-D3FC-49CA-850D-DE72949DCE75}" type="pres">
      <dgm:prSet presAssocID="{80CA92E7-FF41-47AF-9B19-E27D75B8B609}" presName="rootText" presStyleLbl="node1" presStyleIdx="0" presStyleCnt="5"/>
      <dgm:spPr/>
    </dgm:pt>
    <dgm:pt modelId="{0E58BBA6-CE7D-452B-85CD-8D217AE4947E}" type="pres">
      <dgm:prSet presAssocID="{80CA92E7-FF41-47AF-9B19-E27D75B8B609}" presName="rootConnector" presStyleLbl="node1" presStyleIdx="0" presStyleCnt="5"/>
      <dgm:spPr/>
    </dgm:pt>
    <dgm:pt modelId="{D5DD7353-B1B9-474C-BAF0-06D9DBA6465C}" type="pres">
      <dgm:prSet presAssocID="{80CA92E7-FF41-47AF-9B19-E27D75B8B609}" presName="childShape" presStyleCnt="0"/>
      <dgm:spPr/>
    </dgm:pt>
    <dgm:pt modelId="{3BE9B975-3688-4229-B3D4-03BF349A9E0E}" type="pres">
      <dgm:prSet presAssocID="{E8C32AD6-1EFF-4ADA-AA7C-CFF5DF82C6FB}" presName="Name13" presStyleLbl="parChTrans1D2" presStyleIdx="0" presStyleCnt="18"/>
      <dgm:spPr/>
    </dgm:pt>
    <dgm:pt modelId="{3545765E-74D5-4F02-8980-B0560F380696}" type="pres">
      <dgm:prSet presAssocID="{95572D25-F122-4E3D-9F17-3EEF400D2AE6}" presName="childText" presStyleLbl="bgAcc1" presStyleIdx="0" presStyleCnt="18">
        <dgm:presLayoutVars>
          <dgm:bulletEnabled val="1"/>
        </dgm:presLayoutVars>
      </dgm:prSet>
      <dgm:spPr/>
    </dgm:pt>
    <dgm:pt modelId="{D33F586D-BC1D-469B-B67A-63677143B6BA}" type="pres">
      <dgm:prSet presAssocID="{EAB24D32-D53E-4146-8B36-ED0229233558}" presName="root" presStyleCnt="0"/>
      <dgm:spPr/>
    </dgm:pt>
    <dgm:pt modelId="{45E765AA-408C-4D7B-9558-B2643F8FBDC8}" type="pres">
      <dgm:prSet presAssocID="{EAB24D32-D53E-4146-8B36-ED0229233558}" presName="rootComposite" presStyleCnt="0"/>
      <dgm:spPr/>
    </dgm:pt>
    <dgm:pt modelId="{9BFF1CE7-291F-457C-86C0-3FC2DEF2E99A}" type="pres">
      <dgm:prSet presAssocID="{EAB24D32-D53E-4146-8B36-ED0229233558}" presName="rootText" presStyleLbl="node1" presStyleIdx="1" presStyleCnt="5"/>
      <dgm:spPr/>
    </dgm:pt>
    <dgm:pt modelId="{3881CE0E-7D41-4C1E-A1F2-7418BCEA7BDB}" type="pres">
      <dgm:prSet presAssocID="{EAB24D32-D53E-4146-8B36-ED0229233558}" presName="rootConnector" presStyleLbl="node1" presStyleIdx="1" presStyleCnt="5"/>
      <dgm:spPr/>
    </dgm:pt>
    <dgm:pt modelId="{AC4B0B52-DA82-4922-BF54-6CC71E69F12D}" type="pres">
      <dgm:prSet presAssocID="{EAB24D32-D53E-4146-8B36-ED0229233558}" presName="childShape" presStyleCnt="0"/>
      <dgm:spPr/>
    </dgm:pt>
    <dgm:pt modelId="{F72FC2B7-DE44-4393-9DED-1933DE5CFA45}" type="pres">
      <dgm:prSet presAssocID="{15B83826-5122-4832-BDD8-20B1AB90F003}" presName="Name13" presStyleLbl="parChTrans1D2" presStyleIdx="1" presStyleCnt="18"/>
      <dgm:spPr/>
    </dgm:pt>
    <dgm:pt modelId="{37853483-4058-48C7-9651-52BE94465C2F}" type="pres">
      <dgm:prSet presAssocID="{FD3EF0AD-3693-4C60-913D-27F05778C1BA}" presName="childText" presStyleLbl="bgAcc1" presStyleIdx="1" presStyleCnt="18">
        <dgm:presLayoutVars>
          <dgm:bulletEnabled val="1"/>
        </dgm:presLayoutVars>
      </dgm:prSet>
      <dgm:spPr/>
    </dgm:pt>
    <dgm:pt modelId="{5CCE2360-AB67-4CA7-8F77-FAE007DAF359}" type="pres">
      <dgm:prSet presAssocID="{5908039C-B4E1-4587-91AD-24B300F1D06E}" presName="Name13" presStyleLbl="parChTrans1D2" presStyleIdx="2" presStyleCnt="18"/>
      <dgm:spPr/>
    </dgm:pt>
    <dgm:pt modelId="{72522FE0-B8C7-421F-8F4E-EAFF34A68C89}" type="pres">
      <dgm:prSet presAssocID="{1A02FFB1-9FE8-46C4-B280-61A230BF261E}" presName="childText" presStyleLbl="bgAcc1" presStyleIdx="2" presStyleCnt="18">
        <dgm:presLayoutVars>
          <dgm:bulletEnabled val="1"/>
        </dgm:presLayoutVars>
      </dgm:prSet>
      <dgm:spPr/>
    </dgm:pt>
    <dgm:pt modelId="{BEC30F26-CF12-4485-8FB4-18D62D3C40E0}" type="pres">
      <dgm:prSet presAssocID="{4C2F7255-071E-440E-8934-40319FFA035C}" presName="Name13" presStyleLbl="parChTrans1D2" presStyleIdx="3" presStyleCnt="18"/>
      <dgm:spPr/>
    </dgm:pt>
    <dgm:pt modelId="{D0FCFEC9-1E9E-4FC4-8743-EBF5FC6C1EE6}" type="pres">
      <dgm:prSet presAssocID="{D3EECD99-A4FE-42CF-9F84-60A456CAE0E1}" presName="childText" presStyleLbl="bgAcc1" presStyleIdx="3" presStyleCnt="18">
        <dgm:presLayoutVars>
          <dgm:bulletEnabled val="1"/>
        </dgm:presLayoutVars>
      </dgm:prSet>
      <dgm:spPr/>
    </dgm:pt>
    <dgm:pt modelId="{1CFDA6A0-C8F6-4BD3-A54A-F6A6E024E0E6}" type="pres">
      <dgm:prSet presAssocID="{9004DD6A-6179-4BF4-B0E2-58188292A54B}" presName="Name13" presStyleLbl="parChTrans1D2" presStyleIdx="4" presStyleCnt="18"/>
      <dgm:spPr/>
    </dgm:pt>
    <dgm:pt modelId="{791F95B3-6308-4990-878A-22945D482686}" type="pres">
      <dgm:prSet presAssocID="{FC5162F1-3AB6-424E-A61D-AD4E81917749}" presName="childText" presStyleLbl="bgAcc1" presStyleIdx="4" presStyleCnt="18">
        <dgm:presLayoutVars>
          <dgm:bulletEnabled val="1"/>
        </dgm:presLayoutVars>
      </dgm:prSet>
      <dgm:spPr/>
    </dgm:pt>
    <dgm:pt modelId="{4C434BD8-6B5B-4995-8D2E-1968E22D88C8}" type="pres">
      <dgm:prSet presAssocID="{BC55059F-1117-4105-8C17-5CAB966C5A04}" presName="root" presStyleCnt="0"/>
      <dgm:spPr/>
    </dgm:pt>
    <dgm:pt modelId="{30AE2B19-934D-4387-8645-72D6F7486124}" type="pres">
      <dgm:prSet presAssocID="{BC55059F-1117-4105-8C17-5CAB966C5A04}" presName="rootComposite" presStyleCnt="0"/>
      <dgm:spPr/>
    </dgm:pt>
    <dgm:pt modelId="{16E85813-F4ED-4241-9EA8-63549750E4D7}" type="pres">
      <dgm:prSet presAssocID="{BC55059F-1117-4105-8C17-5CAB966C5A04}" presName="rootText" presStyleLbl="node1" presStyleIdx="2" presStyleCnt="5"/>
      <dgm:spPr/>
    </dgm:pt>
    <dgm:pt modelId="{8E19ABBF-B22B-4B3D-B96C-22E50008094D}" type="pres">
      <dgm:prSet presAssocID="{BC55059F-1117-4105-8C17-5CAB966C5A04}" presName="rootConnector" presStyleLbl="node1" presStyleIdx="2" presStyleCnt="5"/>
      <dgm:spPr/>
    </dgm:pt>
    <dgm:pt modelId="{686A35EE-1D67-486A-A3F3-5FF6923E203E}" type="pres">
      <dgm:prSet presAssocID="{BC55059F-1117-4105-8C17-5CAB966C5A04}" presName="childShape" presStyleCnt="0"/>
      <dgm:spPr/>
    </dgm:pt>
    <dgm:pt modelId="{587AD37F-C64F-415C-981A-417CCFEDF995}" type="pres">
      <dgm:prSet presAssocID="{FF78900A-68D1-4005-A977-7A321B0B9155}" presName="Name13" presStyleLbl="parChTrans1D2" presStyleIdx="5" presStyleCnt="18"/>
      <dgm:spPr/>
    </dgm:pt>
    <dgm:pt modelId="{D425B44E-11F4-497E-9D66-9E11EF53149D}" type="pres">
      <dgm:prSet presAssocID="{8FF3D711-4B4B-4CD7-A9C8-C5AF513E9970}" presName="childText" presStyleLbl="bgAcc1" presStyleIdx="5" presStyleCnt="18">
        <dgm:presLayoutVars>
          <dgm:bulletEnabled val="1"/>
        </dgm:presLayoutVars>
      </dgm:prSet>
      <dgm:spPr/>
    </dgm:pt>
    <dgm:pt modelId="{DC6B10E4-D493-4794-8625-377C85BA2706}" type="pres">
      <dgm:prSet presAssocID="{93D8FF29-A317-43FD-B5AC-B4F8D6B38E70}" presName="Name13" presStyleLbl="parChTrans1D2" presStyleIdx="6" presStyleCnt="18"/>
      <dgm:spPr/>
    </dgm:pt>
    <dgm:pt modelId="{F10AC070-2462-4425-A6D9-2754C2CAB62D}" type="pres">
      <dgm:prSet presAssocID="{9A670306-2A68-475C-B566-E131E8A6C493}" presName="childText" presStyleLbl="bgAcc1" presStyleIdx="6" presStyleCnt="18">
        <dgm:presLayoutVars>
          <dgm:bulletEnabled val="1"/>
        </dgm:presLayoutVars>
      </dgm:prSet>
      <dgm:spPr/>
    </dgm:pt>
    <dgm:pt modelId="{05B332E9-B7FF-4E77-96E7-F8ABB2F32740}" type="pres">
      <dgm:prSet presAssocID="{12FD71A3-43CB-403D-B0BC-36DB732D81B8}" presName="Name13" presStyleLbl="parChTrans1D2" presStyleIdx="7" presStyleCnt="18"/>
      <dgm:spPr/>
    </dgm:pt>
    <dgm:pt modelId="{FF4071F9-BFE9-445A-AD9A-6E4BA872F254}" type="pres">
      <dgm:prSet presAssocID="{5BCA9587-5B2D-404E-B177-D9EC34822D9B}" presName="childText" presStyleLbl="bgAcc1" presStyleIdx="7" presStyleCnt="18">
        <dgm:presLayoutVars>
          <dgm:bulletEnabled val="1"/>
        </dgm:presLayoutVars>
      </dgm:prSet>
      <dgm:spPr/>
    </dgm:pt>
    <dgm:pt modelId="{22D56CA8-04FB-4E0B-96B7-1C974CFAEBFE}" type="pres">
      <dgm:prSet presAssocID="{F6434F86-D7E2-4D75-9ACD-B7BB4A2D0207}" presName="Name13" presStyleLbl="parChTrans1D2" presStyleIdx="8" presStyleCnt="18"/>
      <dgm:spPr/>
    </dgm:pt>
    <dgm:pt modelId="{71E3DD21-CBF1-417D-8AEE-99AE2C4351AF}" type="pres">
      <dgm:prSet presAssocID="{56F43DF2-1005-44AA-A61B-C475048EAE6C}" presName="childText" presStyleLbl="bgAcc1" presStyleIdx="8" presStyleCnt="18">
        <dgm:presLayoutVars>
          <dgm:bulletEnabled val="1"/>
        </dgm:presLayoutVars>
      </dgm:prSet>
      <dgm:spPr/>
    </dgm:pt>
    <dgm:pt modelId="{32F95E02-50C6-4CB8-A436-D1A32D7D3582}" type="pres">
      <dgm:prSet presAssocID="{B8904540-3422-49D5-A377-983A4C3A4A52}" presName="Name13" presStyleLbl="parChTrans1D2" presStyleIdx="9" presStyleCnt="18"/>
      <dgm:spPr/>
    </dgm:pt>
    <dgm:pt modelId="{43C001D5-CF0A-4D3C-9AD1-8E9DF0A3CFB1}" type="pres">
      <dgm:prSet presAssocID="{F7316022-8B15-40A2-9094-891FB83148F1}" presName="childText" presStyleLbl="bgAcc1" presStyleIdx="9" presStyleCnt="18">
        <dgm:presLayoutVars>
          <dgm:bulletEnabled val="1"/>
        </dgm:presLayoutVars>
      </dgm:prSet>
      <dgm:spPr/>
    </dgm:pt>
    <dgm:pt modelId="{469BFECC-9E6C-4226-A84C-2FE683E11F61}" type="pres">
      <dgm:prSet presAssocID="{2EE632DF-B5E6-4CC6-8906-593EC252FF95}" presName="root" presStyleCnt="0"/>
      <dgm:spPr/>
    </dgm:pt>
    <dgm:pt modelId="{2D5BFCDE-6799-4BA8-BC15-1AF344715329}" type="pres">
      <dgm:prSet presAssocID="{2EE632DF-B5E6-4CC6-8906-593EC252FF95}" presName="rootComposite" presStyleCnt="0"/>
      <dgm:spPr/>
    </dgm:pt>
    <dgm:pt modelId="{D64057BC-8E40-4CB9-B40C-D40609E3DEEB}" type="pres">
      <dgm:prSet presAssocID="{2EE632DF-B5E6-4CC6-8906-593EC252FF95}" presName="rootText" presStyleLbl="node1" presStyleIdx="3" presStyleCnt="5"/>
      <dgm:spPr/>
    </dgm:pt>
    <dgm:pt modelId="{48BF0D70-DF2F-4D97-9A9E-7EF6149A8312}" type="pres">
      <dgm:prSet presAssocID="{2EE632DF-B5E6-4CC6-8906-593EC252FF95}" presName="rootConnector" presStyleLbl="node1" presStyleIdx="3" presStyleCnt="5"/>
      <dgm:spPr/>
    </dgm:pt>
    <dgm:pt modelId="{82C08BB2-9553-42F1-9A23-8EC50238A64E}" type="pres">
      <dgm:prSet presAssocID="{2EE632DF-B5E6-4CC6-8906-593EC252FF95}" presName="childShape" presStyleCnt="0"/>
      <dgm:spPr/>
    </dgm:pt>
    <dgm:pt modelId="{1EA2A5D0-874E-4682-B81B-5699D3AAB49F}" type="pres">
      <dgm:prSet presAssocID="{03CAD8EC-DA5E-403F-9479-B84C616480D1}" presName="Name13" presStyleLbl="parChTrans1D2" presStyleIdx="10" presStyleCnt="18"/>
      <dgm:spPr/>
    </dgm:pt>
    <dgm:pt modelId="{A2C473FD-01C7-44EF-8D27-12F1C1721A2D}" type="pres">
      <dgm:prSet presAssocID="{C8BAF176-07BB-4332-AE4E-ED11ADD21BA6}" presName="childText" presStyleLbl="bgAcc1" presStyleIdx="10" presStyleCnt="18">
        <dgm:presLayoutVars>
          <dgm:bulletEnabled val="1"/>
        </dgm:presLayoutVars>
      </dgm:prSet>
      <dgm:spPr/>
    </dgm:pt>
    <dgm:pt modelId="{4EBD9AC8-1052-483B-859D-884C6CE035DE}" type="pres">
      <dgm:prSet presAssocID="{702534C3-20B8-45AD-9D93-7723C5FFEBB5}" presName="Name13" presStyleLbl="parChTrans1D2" presStyleIdx="11" presStyleCnt="18"/>
      <dgm:spPr/>
    </dgm:pt>
    <dgm:pt modelId="{9A43C82B-ED7E-4FFB-8511-B00D025A9CB0}" type="pres">
      <dgm:prSet presAssocID="{F860650C-4B56-46FC-BCB1-A2527BFA4307}" presName="childText" presStyleLbl="bgAcc1" presStyleIdx="11" presStyleCnt="18">
        <dgm:presLayoutVars>
          <dgm:bulletEnabled val="1"/>
        </dgm:presLayoutVars>
      </dgm:prSet>
      <dgm:spPr/>
    </dgm:pt>
    <dgm:pt modelId="{30D82FE0-2EE7-48DE-B2BF-9B95C8AA0315}" type="pres">
      <dgm:prSet presAssocID="{8B963F4C-8A5E-4BAA-B091-86F7CFFF7300}" presName="Name13" presStyleLbl="parChTrans1D2" presStyleIdx="12" presStyleCnt="18"/>
      <dgm:spPr/>
    </dgm:pt>
    <dgm:pt modelId="{D09AA59F-23AC-4D34-A4A3-444AFA36A449}" type="pres">
      <dgm:prSet presAssocID="{641B8D4C-B4DB-4BC1-A2C7-B6CF2858AF85}" presName="childText" presStyleLbl="bgAcc1" presStyleIdx="12" presStyleCnt="18">
        <dgm:presLayoutVars>
          <dgm:bulletEnabled val="1"/>
        </dgm:presLayoutVars>
      </dgm:prSet>
      <dgm:spPr/>
    </dgm:pt>
    <dgm:pt modelId="{6B99F855-3C21-4361-B431-B952908395F1}" type="pres">
      <dgm:prSet presAssocID="{8AF30325-4F08-4768-988C-A6FD88F7889E}" presName="Name13" presStyleLbl="parChTrans1D2" presStyleIdx="13" presStyleCnt="18"/>
      <dgm:spPr/>
    </dgm:pt>
    <dgm:pt modelId="{E1F694AC-ABAC-4A5F-8892-1170A5ECBD01}" type="pres">
      <dgm:prSet presAssocID="{D0431134-9215-4FEE-BAC1-2483D178C4CD}" presName="childText" presStyleLbl="bgAcc1" presStyleIdx="13" presStyleCnt="18">
        <dgm:presLayoutVars>
          <dgm:bulletEnabled val="1"/>
        </dgm:presLayoutVars>
      </dgm:prSet>
      <dgm:spPr/>
    </dgm:pt>
    <dgm:pt modelId="{3DB375F3-A81F-427B-B177-119F170C0818}" type="pres">
      <dgm:prSet presAssocID="{49166229-4926-4BE1-8428-6204311112C6}" presName="Name13" presStyleLbl="parChTrans1D2" presStyleIdx="14" presStyleCnt="18"/>
      <dgm:spPr/>
    </dgm:pt>
    <dgm:pt modelId="{4287897C-DB40-4DD8-B673-2C51FEE82E27}" type="pres">
      <dgm:prSet presAssocID="{CF0AEDBC-B6C9-4785-85AB-34378E90F4F6}" presName="childText" presStyleLbl="bgAcc1" presStyleIdx="14" presStyleCnt="18">
        <dgm:presLayoutVars>
          <dgm:bulletEnabled val="1"/>
        </dgm:presLayoutVars>
      </dgm:prSet>
      <dgm:spPr/>
    </dgm:pt>
    <dgm:pt modelId="{846A3D8C-13EF-473C-87FE-DC9173403173}" type="pres">
      <dgm:prSet presAssocID="{CB652BD5-D820-4120-A0E0-D01CDF83478A}" presName="root" presStyleCnt="0"/>
      <dgm:spPr/>
    </dgm:pt>
    <dgm:pt modelId="{D89B89BD-D250-42E1-9E2F-29C21C4F5DA6}" type="pres">
      <dgm:prSet presAssocID="{CB652BD5-D820-4120-A0E0-D01CDF83478A}" presName="rootComposite" presStyleCnt="0"/>
      <dgm:spPr/>
    </dgm:pt>
    <dgm:pt modelId="{8E6BC36C-8BF2-4F0D-8FF8-975E18EA0300}" type="pres">
      <dgm:prSet presAssocID="{CB652BD5-D820-4120-A0E0-D01CDF83478A}" presName="rootText" presStyleLbl="node1" presStyleIdx="4" presStyleCnt="5"/>
      <dgm:spPr/>
    </dgm:pt>
    <dgm:pt modelId="{772418B1-6BC0-42C0-BE24-7A44918B0354}" type="pres">
      <dgm:prSet presAssocID="{CB652BD5-D820-4120-A0E0-D01CDF83478A}" presName="rootConnector" presStyleLbl="node1" presStyleIdx="4" presStyleCnt="5"/>
      <dgm:spPr/>
    </dgm:pt>
    <dgm:pt modelId="{ACECC570-CC89-412D-90C6-898C950A8812}" type="pres">
      <dgm:prSet presAssocID="{CB652BD5-D820-4120-A0E0-D01CDF83478A}" presName="childShape" presStyleCnt="0"/>
      <dgm:spPr/>
    </dgm:pt>
    <dgm:pt modelId="{6860DFD0-7F8F-4D2A-A350-8561EB5AEF16}" type="pres">
      <dgm:prSet presAssocID="{4EC523FB-E14C-4782-AE88-7D1AA60850FD}" presName="Name13" presStyleLbl="parChTrans1D2" presStyleIdx="15" presStyleCnt="18"/>
      <dgm:spPr/>
    </dgm:pt>
    <dgm:pt modelId="{21D74A1B-DA9D-49C9-976A-DB1826E24CB3}" type="pres">
      <dgm:prSet presAssocID="{FC05CBA8-C327-40B0-A53A-E5153D420E11}" presName="childText" presStyleLbl="bgAcc1" presStyleIdx="15" presStyleCnt="18">
        <dgm:presLayoutVars>
          <dgm:bulletEnabled val="1"/>
        </dgm:presLayoutVars>
      </dgm:prSet>
      <dgm:spPr/>
    </dgm:pt>
    <dgm:pt modelId="{0E43FA5E-6538-4E7B-9815-C0472B55F132}" type="pres">
      <dgm:prSet presAssocID="{8ADCA20B-1B61-489B-9FC3-6FD3DBEA35B7}" presName="Name13" presStyleLbl="parChTrans1D2" presStyleIdx="16" presStyleCnt="18"/>
      <dgm:spPr/>
    </dgm:pt>
    <dgm:pt modelId="{D9547490-D5A5-4526-B061-3CE231298ED1}" type="pres">
      <dgm:prSet presAssocID="{C72CCD48-178C-4148-A64A-99954ECAC095}" presName="childText" presStyleLbl="bgAcc1" presStyleIdx="16" presStyleCnt="18">
        <dgm:presLayoutVars>
          <dgm:bulletEnabled val="1"/>
        </dgm:presLayoutVars>
      </dgm:prSet>
      <dgm:spPr/>
    </dgm:pt>
    <dgm:pt modelId="{5C00E76A-A7B0-4EF9-B380-26A757EDD640}" type="pres">
      <dgm:prSet presAssocID="{858C3BDD-3DE0-4BA0-9910-22433A7B59BD}" presName="Name13" presStyleLbl="parChTrans1D2" presStyleIdx="17" presStyleCnt="18"/>
      <dgm:spPr/>
    </dgm:pt>
    <dgm:pt modelId="{9F9C119F-C899-48A4-A108-11D440F27C4D}" type="pres">
      <dgm:prSet presAssocID="{2864DB92-BDBA-460A-8FBD-7FD7F115D203}" presName="childText" presStyleLbl="bgAcc1" presStyleIdx="17" presStyleCnt="18">
        <dgm:presLayoutVars>
          <dgm:bulletEnabled val="1"/>
        </dgm:presLayoutVars>
      </dgm:prSet>
      <dgm:spPr/>
    </dgm:pt>
  </dgm:ptLst>
  <dgm:cxnLst>
    <dgm:cxn modelId="{E6792204-1106-4488-9F02-EA4207938E3F}" srcId="{CB652BD5-D820-4120-A0E0-D01CDF83478A}" destId="{FC05CBA8-C327-40B0-A53A-E5153D420E11}" srcOrd="0" destOrd="0" parTransId="{4EC523FB-E14C-4782-AE88-7D1AA60850FD}" sibTransId="{7A870AA6-1C40-44E1-80D8-4B69668801D5}"/>
    <dgm:cxn modelId="{7AFECB06-D669-49D2-8CB4-E1FC8E356B3C}" type="presOf" srcId="{56F43DF2-1005-44AA-A61B-C475048EAE6C}" destId="{71E3DD21-CBF1-417D-8AEE-99AE2C4351AF}" srcOrd="0" destOrd="0" presId="urn:microsoft.com/office/officeart/2005/8/layout/hierarchy3"/>
    <dgm:cxn modelId="{70F2E607-9E2D-4853-8813-14400FB817DB}" srcId="{BC55059F-1117-4105-8C17-5CAB966C5A04}" destId="{9A670306-2A68-475C-B566-E131E8A6C493}" srcOrd="1" destOrd="0" parTransId="{93D8FF29-A317-43FD-B5AC-B4F8D6B38E70}" sibTransId="{47D9DDC2-6475-4FBF-8D0A-4157CEB9E7BD}"/>
    <dgm:cxn modelId="{06CE3A0B-56D8-48CD-B9AA-3C98D5C3645B}" type="presOf" srcId="{03CAD8EC-DA5E-403F-9479-B84C616480D1}" destId="{1EA2A5D0-874E-4682-B81B-5699D3AAB49F}" srcOrd="0" destOrd="0" presId="urn:microsoft.com/office/officeart/2005/8/layout/hierarchy3"/>
    <dgm:cxn modelId="{C22E4C0D-FFBD-49A0-962D-5522F588279F}" srcId="{55F0A7FC-5F87-453F-9827-1774FC00AF8E}" destId="{EAB24D32-D53E-4146-8B36-ED0229233558}" srcOrd="1" destOrd="0" parTransId="{310FE3DD-7066-48FC-9F02-4B1D4337EA3E}" sibTransId="{C301A9B6-3BB8-41DC-A053-4F1B01BD4DC9}"/>
    <dgm:cxn modelId="{561C0B15-772C-41B0-B89C-8D0F01FCB63C}" type="presOf" srcId="{9004DD6A-6179-4BF4-B0E2-58188292A54B}" destId="{1CFDA6A0-C8F6-4BD3-A54A-F6A6E024E0E6}" srcOrd="0" destOrd="0" presId="urn:microsoft.com/office/officeart/2005/8/layout/hierarchy3"/>
    <dgm:cxn modelId="{84BBA11A-627B-47E8-A3F1-7BE18C23F1D6}" type="presOf" srcId="{93D8FF29-A317-43FD-B5AC-B4F8D6B38E70}" destId="{DC6B10E4-D493-4794-8625-377C85BA2706}" srcOrd="0" destOrd="0" presId="urn:microsoft.com/office/officeart/2005/8/layout/hierarchy3"/>
    <dgm:cxn modelId="{539B841D-F017-4918-9B20-848C8D13AAE7}" type="presOf" srcId="{95572D25-F122-4E3D-9F17-3EEF400D2AE6}" destId="{3545765E-74D5-4F02-8980-B0560F380696}" srcOrd="0" destOrd="0" presId="urn:microsoft.com/office/officeart/2005/8/layout/hierarchy3"/>
    <dgm:cxn modelId="{ADE67623-0672-4D42-9E75-990372AC06EB}" type="presOf" srcId="{D3EECD99-A4FE-42CF-9F84-60A456CAE0E1}" destId="{D0FCFEC9-1E9E-4FC4-8743-EBF5FC6C1EE6}" srcOrd="0" destOrd="0" presId="urn:microsoft.com/office/officeart/2005/8/layout/hierarchy3"/>
    <dgm:cxn modelId="{4752782E-9A1C-43D2-8447-564BC82DF406}" type="presOf" srcId="{FF78900A-68D1-4005-A977-7A321B0B9155}" destId="{587AD37F-C64F-415C-981A-417CCFEDF995}" srcOrd="0" destOrd="0" presId="urn:microsoft.com/office/officeart/2005/8/layout/hierarchy3"/>
    <dgm:cxn modelId="{605A833A-62A8-4E2D-A2D7-F1C537654B31}" srcId="{2EE632DF-B5E6-4CC6-8906-593EC252FF95}" destId="{641B8D4C-B4DB-4BC1-A2C7-B6CF2858AF85}" srcOrd="2" destOrd="0" parTransId="{8B963F4C-8A5E-4BAA-B091-86F7CFFF7300}" sibTransId="{95CF895A-BE19-43A2-BFD3-A13F9E9D9BB6}"/>
    <dgm:cxn modelId="{8B724C3D-A348-4233-891C-7852328177C0}" type="presOf" srcId="{9A670306-2A68-475C-B566-E131E8A6C493}" destId="{F10AC070-2462-4425-A6D9-2754C2CAB62D}" srcOrd="0" destOrd="0" presId="urn:microsoft.com/office/officeart/2005/8/layout/hierarchy3"/>
    <dgm:cxn modelId="{3021555B-F527-437E-B180-CDACF325F4B4}" type="presOf" srcId="{4C2F7255-071E-440E-8934-40319FFA035C}" destId="{BEC30F26-CF12-4485-8FB4-18D62D3C40E0}" srcOrd="0" destOrd="0" presId="urn:microsoft.com/office/officeart/2005/8/layout/hierarchy3"/>
    <dgm:cxn modelId="{69EE7141-FD06-454A-94AF-E062DD0FCED5}" srcId="{EAB24D32-D53E-4146-8B36-ED0229233558}" destId="{D3EECD99-A4FE-42CF-9F84-60A456CAE0E1}" srcOrd="2" destOrd="0" parTransId="{4C2F7255-071E-440E-8934-40319FFA035C}" sibTransId="{7AE4F000-4EDE-47DD-8694-A86C778B97E2}"/>
    <dgm:cxn modelId="{C420E242-5770-4DE3-95F7-58CFC55D6414}" srcId="{55F0A7FC-5F87-453F-9827-1774FC00AF8E}" destId="{CB652BD5-D820-4120-A0E0-D01CDF83478A}" srcOrd="4" destOrd="0" parTransId="{CF72E082-2C65-4A90-A58D-148C67932822}" sibTransId="{A52A706F-AD8B-402D-916D-695A3E25C318}"/>
    <dgm:cxn modelId="{ADB14567-469A-4978-859A-9D93F13015A3}" type="presOf" srcId="{55F0A7FC-5F87-453F-9827-1774FC00AF8E}" destId="{C261939E-2061-47F9-8029-03102211E0A7}" srcOrd="0" destOrd="0" presId="urn:microsoft.com/office/officeart/2005/8/layout/hierarchy3"/>
    <dgm:cxn modelId="{5D339E68-EC95-45CC-BF9A-CDE317DE8448}" type="presOf" srcId="{5BCA9587-5B2D-404E-B177-D9EC34822D9B}" destId="{FF4071F9-BFE9-445A-AD9A-6E4BA872F254}" srcOrd="0" destOrd="0" presId="urn:microsoft.com/office/officeart/2005/8/layout/hierarchy3"/>
    <dgm:cxn modelId="{6E79534A-8275-4A09-B3F7-13E53F9AF770}" type="presOf" srcId="{FC5162F1-3AB6-424E-A61D-AD4E81917749}" destId="{791F95B3-6308-4990-878A-22945D482686}" srcOrd="0" destOrd="0" presId="urn:microsoft.com/office/officeart/2005/8/layout/hierarchy3"/>
    <dgm:cxn modelId="{DE7AF44A-5E81-44D5-8B08-0AA495B9A317}" srcId="{80CA92E7-FF41-47AF-9B19-E27D75B8B609}" destId="{95572D25-F122-4E3D-9F17-3EEF400D2AE6}" srcOrd="0" destOrd="0" parTransId="{E8C32AD6-1EFF-4ADA-AA7C-CFF5DF82C6FB}" sibTransId="{463D3C53-6029-4B14-82EF-3E1940A88810}"/>
    <dgm:cxn modelId="{CA69234B-DB55-41B0-A4AA-649D9BA8FBA8}" type="presOf" srcId="{8ADCA20B-1B61-489B-9FC3-6FD3DBEA35B7}" destId="{0E43FA5E-6538-4E7B-9815-C0472B55F132}" srcOrd="0" destOrd="0" presId="urn:microsoft.com/office/officeart/2005/8/layout/hierarchy3"/>
    <dgm:cxn modelId="{44C2754B-A421-4EFC-B820-566745414CB3}" srcId="{BC55059F-1117-4105-8C17-5CAB966C5A04}" destId="{F7316022-8B15-40A2-9094-891FB83148F1}" srcOrd="4" destOrd="0" parTransId="{B8904540-3422-49D5-A377-983A4C3A4A52}" sibTransId="{3DAB42B9-4675-4FAD-BB7B-C1A5A72D1BEC}"/>
    <dgm:cxn modelId="{58C6146D-496C-4A06-9BB8-BF293A624EF5}" type="presOf" srcId="{702534C3-20B8-45AD-9D93-7723C5FFEBB5}" destId="{4EBD9AC8-1052-483B-859D-884C6CE035DE}" srcOrd="0" destOrd="0" presId="urn:microsoft.com/office/officeart/2005/8/layout/hierarchy3"/>
    <dgm:cxn modelId="{A4E5944F-8BBA-447A-9882-F07F116CC39F}" type="presOf" srcId="{CB652BD5-D820-4120-A0E0-D01CDF83478A}" destId="{772418B1-6BC0-42C0-BE24-7A44918B0354}" srcOrd="1" destOrd="0" presId="urn:microsoft.com/office/officeart/2005/8/layout/hierarchy3"/>
    <dgm:cxn modelId="{58EF3954-D38E-4C33-87A1-2529AB63C69E}" type="presOf" srcId="{FD3EF0AD-3693-4C60-913D-27F05778C1BA}" destId="{37853483-4058-48C7-9651-52BE94465C2F}" srcOrd="0" destOrd="0" presId="urn:microsoft.com/office/officeart/2005/8/layout/hierarchy3"/>
    <dgm:cxn modelId="{7173A777-3473-4EB0-91D2-D8C3D7D4F5B1}" srcId="{2EE632DF-B5E6-4CC6-8906-593EC252FF95}" destId="{F860650C-4B56-46FC-BCB1-A2527BFA4307}" srcOrd="1" destOrd="0" parTransId="{702534C3-20B8-45AD-9D93-7723C5FFEBB5}" sibTransId="{AA9FBAED-0919-4629-A626-422D390E8693}"/>
    <dgm:cxn modelId="{C5A28078-9283-4805-9B6A-DA124691A69E}" type="presOf" srcId="{D0431134-9215-4FEE-BAC1-2483D178C4CD}" destId="{E1F694AC-ABAC-4A5F-8892-1170A5ECBD01}" srcOrd="0" destOrd="0" presId="urn:microsoft.com/office/officeart/2005/8/layout/hierarchy3"/>
    <dgm:cxn modelId="{991AA57C-5FB2-4109-AC96-7C88DDB984DB}" srcId="{2EE632DF-B5E6-4CC6-8906-593EC252FF95}" destId="{C8BAF176-07BB-4332-AE4E-ED11ADD21BA6}" srcOrd="0" destOrd="0" parTransId="{03CAD8EC-DA5E-403F-9479-B84C616480D1}" sibTransId="{90632F24-6FFC-4142-910C-4576929D9DBA}"/>
    <dgm:cxn modelId="{EEE1EC7C-45E5-4D12-9FC3-45AABDD4B3BD}" srcId="{CB652BD5-D820-4120-A0E0-D01CDF83478A}" destId="{2864DB92-BDBA-460A-8FBD-7FD7F115D203}" srcOrd="2" destOrd="0" parTransId="{858C3BDD-3DE0-4BA0-9910-22433A7B59BD}" sibTransId="{3A7EF952-CF21-4C37-81E1-4A649B499F8A}"/>
    <dgm:cxn modelId="{ACA6F87D-6D27-4E53-B9FE-AB1B416C5F38}" type="presOf" srcId="{F860650C-4B56-46FC-BCB1-A2527BFA4307}" destId="{9A43C82B-ED7E-4FFB-8511-B00D025A9CB0}" srcOrd="0" destOrd="0" presId="urn:microsoft.com/office/officeart/2005/8/layout/hierarchy3"/>
    <dgm:cxn modelId="{4084A481-C465-46D8-8527-7E8493F3D05E}" srcId="{55F0A7FC-5F87-453F-9827-1774FC00AF8E}" destId="{BC55059F-1117-4105-8C17-5CAB966C5A04}" srcOrd="2" destOrd="0" parTransId="{C496D875-FD5E-488A-8026-A82AF709FA10}" sibTransId="{D816AE40-8BB8-402C-8576-6E6AA47780D2}"/>
    <dgm:cxn modelId="{CAB51882-FB82-4E3C-854F-907149EE8632}" type="presOf" srcId="{15B83826-5122-4832-BDD8-20B1AB90F003}" destId="{F72FC2B7-DE44-4393-9DED-1933DE5CFA45}" srcOrd="0" destOrd="0" presId="urn:microsoft.com/office/officeart/2005/8/layout/hierarchy3"/>
    <dgm:cxn modelId="{9588D484-FBF1-4C3E-9817-B82D1E703D3D}" type="presOf" srcId="{F6434F86-D7E2-4D75-9ACD-B7BB4A2D0207}" destId="{22D56CA8-04FB-4E0B-96B7-1C974CFAEBFE}" srcOrd="0" destOrd="0" presId="urn:microsoft.com/office/officeart/2005/8/layout/hierarchy3"/>
    <dgm:cxn modelId="{63353588-37B4-43ED-8C6D-20FAE809B7B2}" type="presOf" srcId="{4EC523FB-E14C-4782-AE88-7D1AA60850FD}" destId="{6860DFD0-7F8F-4D2A-A350-8561EB5AEF16}" srcOrd="0" destOrd="0" presId="urn:microsoft.com/office/officeart/2005/8/layout/hierarchy3"/>
    <dgm:cxn modelId="{ED948D8B-0A27-4267-A418-90E10007C087}" type="presOf" srcId="{8B963F4C-8A5E-4BAA-B091-86F7CFFF7300}" destId="{30D82FE0-2EE7-48DE-B2BF-9B95C8AA0315}" srcOrd="0" destOrd="0" presId="urn:microsoft.com/office/officeart/2005/8/layout/hierarchy3"/>
    <dgm:cxn modelId="{700EB58D-0758-45BB-8171-C01401BAD172}" type="presOf" srcId="{5908039C-B4E1-4587-91AD-24B300F1D06E}" destId="{5CCE2360-AB67-4CA7-8F77-FAE007DAF359}" srcOrd="0" destOrd="0" presId="urn:microsoft.com/office/officeart/2005/8/layout/hierarchy3"/>
    <dgm:cxn modelId="{00A0EC90-92C1-41DA-A77E-194A3F989CD9}" type="presOf" srcId="{CB652BD5-D820-4120-A0E0-D01CDF83478A}" destId="{8E6BC36C-8BF2-4F0D-8FF8-975E18EA0300}" srcOrd="0" destOrd="0" presId="urn:microsoft.com/office/officeart/2005/8/layout/hierarchy3"/>
    <dgm:cxn modelId="{EA575A91-9BC8-47BB-BC10-946F7DB03990}" srcId="{BC55059F-1117-4105-8C17-5CAB966C5A04}" destId="{56F43DF2-1005-44AA-A61B-C475048EAE6C}" srcOrd="3" destOrd="0" parTransId="{F6434F86-D7E2-4D75-9ACD-B7BB4A2D0207}" sibTransId="{399F4DA1-82AE-4627-910B-006F18C322E9}"/>
    <dgm:cxn modelId="{9B4B4D95-CD98-4BA0-872C-D86DB306E1F4}" type="presOf" srcId="{EAB24D32-D53E-4146-8B36-ED0229233558}" destId="{3881CE0E-7D41-4C1E-A1F2-7418BCEA7BDB}" srcOrd="1" destOrd="0" presId="urn:microsoft.com/office/officeart/2005/8/layout/hierarchy3"/>
    <dgm:cxn modelId="{18F9A1A0-E1E0-4BD6-B13E-9D4FD1DC1336}" srcId="{EAB24D32-D53E-4146-8B36-ED0229233558}" destId="{FC5162F1-3AB6-424E-A61D-AD4E81917749}" srcOrd="3" destOrd="0" parTransId="{9004DD6A-6179-4BF4-B0E2-58188292A54B}" sibTransId="{CF72435F-F3A7-4E47-BC0A-05A346DC5E54}"/>
    <dgm:cxn modelId="{FB5C10A3-2B69-4B85-B4CA-E58EC6FEB52A}" type="presOf" srcId="{C72CCD48-178C-4148-A64A-99954ECAC095}" destId="{D9547490-D5A5-4526-B061-3CE231298ED1}" srcOrd="0" destOrd="0" presId="urn:microsoft.com/office/officeart/2005/8/layout/hierarchy3"/>
    <dgm:cxn modelId="{9C5DB9A9-3CF5-4768-8F5B-19B58D9EF4A5}" type="presOf" srcId="{B8904540-3422-49D5-A377-983A4C3A4A52}" destId="{32F95E02-50C6-4CB8-A436-D1A32D7D3582}" srcOrd="0" destOrd="0" presId="urn:microsoft.com/office/officeart/2005/8/layout/hierarchy3"/>
    <dgm:cxn modelId="{10A18CAA-6EDD-454C-965D-DD18F7744C00}" type="presOf" srcId="{EAB24D32-D53E-4146-8B36-ED0229233558}" destId="{9BFF1CE7-291F-457C-86C0-3FC2DEF2E99A}" srcOrd="0" destOrd="0" presId="urn:microsoft.com/office/officeart/2005/8/layout/hierarchy3"/>
    <dgm:cxn modelId="{AFDD12B0-1D45-4EDC-A12A-6C51D8C3EF97}" type="presOf" srcId="{BC55059F-1117-4105-8C17-5CAB966C5A04}" destId="{16E85813-F4ED-4241-9EA8-63549750E4D7}" srcOrd="0" destOrd="0" presId="urn:microsoft.com/office/officeart/2005/8/layout/hierarchy3"/>
    <dgm:cxn modelId="{DEC144B6-3CF1-4629-804A-A74E28BE8E31}" type="presOf" srcId="{2EE632DF-B5E6-4CC6-8906-593EC252FF95}" destId="{D64057BC-8E40-4CB9-B40C-D40609E3DEEB}" srcOrd="0" destOrd="0" presId="urn:microsoft.com/office/officeart/2005/8/layout/hierarchy3"/>
    <dgm:cxn modelId="{94512DBC-ED05-4D3E-A67D-E363182AA01B}" type="presOf" srcId="{12FD71A3-43CB-403D-B0BC-36DB732D81B8}" destId="{05B332E9-B7FF-4E77-96E7-F8ABB2F32740}" srcOrd="0" destOrd="0" presId="urn:microsoft.com/office/officeart/2005/8/layout/hierarchy3"/>
    <dgm:cxn modelId="{2165ECBD-B682-4DC0-90ED-F58B3A2CC378}" srcId="{2EE632DF-B5E6-4CC6-8906-593EC252FF95}" destId="{CF0AEDBC-B6C9-4785-85AB-34378E90F4F6}" srcOrd="4" destOrd="0" parTransId="{49166229-4926-4BE1-8428-6204311112C6}" sibTransId="{25969AD3-EC05-45C1-9512-D01B6DE470F3}"/>
    <dgm:cxn modelId="{21B381C2-4C51-4BF0-9C2F-3D79FD582BF5}" srcId="{BC55059F-1117-4105-8C17-5CAB966C5A04}" destId="{5BCA9587-5B2D-404E-B177-D9EC34822D9B}" srcOrd="2" destOrd="0" parTransId="{12FD71A3-43CB-403D-B0BC-36DB732D81B8}" sibTransId="{848362C5-1329-4FF6-8CE7-61AA0DE0700D}"/>
    <dgm:cxn modelId="{F9CD3CC5-94AA-4C6D-8C29-4ED1006DA875}" srcId="{2EE632DF-B5E6-4CC6-8906-593EC252FF95}" destId="{D0431134-9215-4FEE-BAC1-2483D178C4CD}" srcOrd="3" destOrd="0" parTransId="{8AF30325-4F08-4768-988C-A6FD88F7889E}" sibTransId="{E6D0F390-F8A9-49D8-95B6-678EAEB74FE7}"/>
    <dgm:cxn modelId="{4D8F45C6-67C6-4A15-99CF-41B86F41B5D3}" type="presOf" srcId="{2EE632DF-B5E6-4CC6-8906-593EC252FF95}" destId="{48BF0D70-DF2F-4D97-9A9E-7EF6149A8312}" srcOrd="1" destOrd="0" presId="urn:microsoft.com/office/officeart/2005/8/layout/hierarchy3"/>
    <dgm:cxn modelId="{22972BC8-B3E3-4CCB-88A9-592A3196FEA7}" type="presOf" srcId="{C8BAF176-07BB-4332-AE4E-ED11ADD21BA6}" destId="{A2C473FD-01C7-44EF-8D27-12F1C1721A2D}" srcOrd="0" destOrd="0" presId="urn:microsoft.com/office/officeart/2005/8/layout/hierarchy3"/>
    <dgm:cxn modelId="{79628CC9-FE63-426A-A080-DCA6E2DD89CD}" srcId="{EAB24D32-D53E-4146-8B36-ED0229233558}" destId="{1A02FFB1-9FE8-46C4-B280-61A230BF261E}" srcOrd="1" destOrd="0" parTransId="{5908039C-B4E1-4587-91AD-24B300F1D06E}" sibTransId="{6F28361F-5762-4D36-AB60-527D29DFBF18}"/>
    <dgm:cxn modelId="{A5C1A5CA-DBE1-413C-BDA1-637F3F789F60}" srcId="{BC55059F-1117-4105-8C17-5CAB966C5A04}" destId="{8FF3D711-4B4B-4CD7-A9C8-C5AF513E9970}" srcOrd="0" destOrd="0" parTransId="{FF78900A-68D1-4005-A977-7A321B0B9155}" sibTransId="{B2B4CDE5-450A-43A0-8C08-840902D43C70}"/>
    <dgm:cxn modelId="{72EF32CF-77E3-4F44-97DE-6C836503884E}" type="presOf" srcId="{80CA92E7-FF41-47AF-9B19-E27D75B8B609}" destId="{6702205C-D3FC-49CA-850D-DE72949DCE75}" srcOrd="0" destOrd="0" presId="urn:microsoft.com/office/officeart/2005/8/layout/hierarchy3"/>
    <dgm:cxn modelId="{9B1BC8CF-1ADE-4AFD-ADF7-BA30FE094AFF}" type="presOf" srcId="{1A02FFB1-9FE8-46C4-B280-61A230BF261E}" destId="{72522FE0-B8C7-421F-8F4E-EAFF34A68C89}" srcOrd="0" destOrd="0" presId="urn:microsoft.com/office/officeart/2005/8/layout/hierarchy3"/>
    <dgm:cxn modelId="{D2EDF3CF-C80C-469E-9EE6-A6D2ECB969D9}" srcId="{CB652BD5-D820-4120-A0E0-D01CDF83478A}" destId="{C72CCD48-178C-4148-A64A-99954ECAC095}" srcOrd="1" destOrd="0" parTransId="{8ADCA20B-1B61-489B-9FC3-6FD3DBEA35B7}" sibTransId="{B915A48F-1499-4A81-9DFA-2EF29D3BEBD0}"/>
    <dgm:cxn modelId="{5C396DD2-605C-4D67-B773-C8D9EBFD12B3}" type="presOf" srcId="{E8C32AD6-1EFF-4ADA-AA7C-CFF5DF82C6FB}" destId="{3BE9B975-3688-4229-B3D4-03BF349A9E0E}" srcOrd="0" destOrd="0" presId="urn:microsoft.com/office/officeart/2005/8/layout/hierarchy3"/>
    <dgm:cxn modelId="{2D8199D5-716F-4F9A-B989-31FEB5A39262}" type="presOf" srcId="{2864DB92-BDBA-460A-8FBD-7FD7F115D203}" destId="{9F9C119F-C899-48A4-A108-11D440F27C4D}" srcOrd="0" destOrd="0" presId="urn:microsoft.com/office/officeart/2005/8/layout/hierarchy3"/>
    <dgm:cxn modelId="{20DCB8D5-4300-47D0-B45F-8A5361102159}" type="presOf" srcId="{8FF3D711-4B4B-4CD7-A9C8-C5AF513E9970}" destId="{D425B44E-11F4-497E-9D66-9E11EF53149D}" srcOrd="0" destOrd="0" presId="urn:microsoft.com/office/officeart/2005/8/layout/hierarchy3"/>
    <dgm:cxn modelId="{4B407ED6-350D-4F42-9765-FA5FE8D90E1D}" type="presOf" srcId="{CF0AEDBC-B6C9-4785-85AB-34378E90F4F6}" destId="{4287897C-DB40-4DD8-B673-2C51FEE82E27}" srcOrd="0" destOrd="0" presId="urn:microsoft.com/office/officeart/2005/8/layout/hierarchy3"/>
    <dgm:cxn modelId="{2CC987DF-D8A8-4127-92A2-26855EB3D30F}" type="presOf" srcId="{80CA92E7-FF41-47AF-9B19-E27D75B8B609}" destId="{0E58BBA6-CE7D-452B-85CD-8D217AE4947E}" srcOrd="1" destOrd="0" presId="urn:microsoft.com/office/officeart/2005/8/layout/hierarchy3"/>
    <dgm:cxn modelId="{13D283E2-8B70-4CC6-9CE3-D976D4E2830D}" type="presOf" srcId="{BC55059F-1117-4105-8C17-5CAB966C5A04}" destId="{8E19ABBF-B22B-4B3D-B96C-22E50008094D}" srcOrd="1" destOrd="0" presId="urn:microsoft.com/office/officeart/2005/8/layout/hierarchy3"/>
    <dgm:cxn modelId="{90E26AE8-7691-46A8-8320-E8D3C2F390C8}" srcId="{55F0A7FC-5F87-453F-9827-1774FC00AF8E}" destId="{80CA92E7-FF41-47AF-9B19-E27D75B8B609}" srcOrd="0" destOrd="0" parTransId="{64E31216-91FC-4EFF-91BC-15F8294A0670}" sibTransId="{A3AD3C04-1A3F-436B-BA0B-8D1BDEEB9FCB}"/>
    <dgm:cxn modelId="{9B4D92E8-2CFC-438C-9633-B951D394E4FB}" type="presOf" srcId="{49166229-4926-4BE1-8428-6204311112C6}" destId="{3DB375F3-A81F-427B-B177-119F170C0818}" srcOrd="0" destOrd="0" presId="urn:microsoft.com/office/officeart/2005/8/layout/hierarchy3"/>
    <dgm:cxn modelId="{865379E9-09B3-4F8C-AA3B-244DDC7DB586}" srcId="{55F0A7FC-5F87-453F-9827-1774FC00AF8E}" destId="{2EE632DF-B5E6-4CC6-8906-593EC252FF95}" srcOrd="3" destOrd="0" parTransId="{771D29B1-8572-4E18-BF6D-0DFC07591B45}" sibTransId="{7D95321A-2757-4384-8ADC-66AEC6D43587}"/>
    <dgm:cxn modelId="{4EB89DEC-3298-4090-BACA-404CD3FED958}" type="presOf" srcId="{641B8D4C-B4DB-4BC1-A2C7-B6CF2858AF85}" destId="{D09AA59F-23AC-4D34-A4A3-444AFA36A449}" srcOrd="0" destOrd="0" presId="urn:microsoft.com/office/officeart/2005/8/layout/hierarchy3"/>
    <dgm:cxn modelId="{F4938DEF-C290-4896-AA68-B5C2E392795A}" srcId="{EAB24D32-D53E-4146-8B36-ED0229233558}" destId="{FD3EF0AD-3693-4C60-913D-27F05778C1BA}" srcOrd="0" destOrd="0" parTransId="{15B83826-5122-4832-BDD8-20B1AB90F003}" sibTransId="{F6545C24-9C38-469F-B5B5-60E46BF5F1F9}"/>
    <dgm:cxn modelId="{04EC51F1-121E-4168-AC48-3E878F729503}" type="presOf" srcId="{858C3BDD-3DE0-4BA0-9910-22433A7B59BD}" destId="{5C00E76A-A7B0-4EF9-B380-26A757EDD640}" srcOrd="0" destOrd="0" presId="urn:microsoft.com/office/officeart/2005/8/layout/hierarchy3"/>
    <dgm:cxn modelId="{A3A803F2-2C8C-4474-BF05-1884C31E16C2}" type="presOf" srcId="{F7316022-8B15-40A2-9094-891FB83148F1}" destId="{43C001D5-CF0A-4D3C-9AD1-8E9DF0A3CFB1}" srcOrd="0" destOrd="0" presId="urn:microsoft.com/office/officeart/2005/8/layout/hierarchy3"/>
    <dgm:cxn modelId="{EFBB4DFD-271E-40F4-A0A3-CEF0D54F006B}" type="presOf" srcId="{FC05CBA8-C327-40B0-A53A-E5153D420E11}" destId="{21D74A1B-DA9D-49C9-976A-DB1826E24CB3}" srcOrd="0" destOrd="0" presId="urn:microsoft.com/office/officeart/2005/8/layout/hierarchy3"/>
    <dgm:cxn modelId="{F774B4FE-4695-4612-B4C0-DB2014D9D865}" type="presOf" srcId="{8AF30325-4F08-4768-988C-A6FD88F7889E}" destId="{6B99F855-3C21-4361-B431-B952908395F1}" srcOrd="0" destOrd="0" presId="urn:microsoft.com/office/officeart/2005/8/layout/hierarchy3"/>
    <dgm:cxn modelId="{FC497384-BFCD-4F83-B489-A72ECA9550C4}" type="presParOf" srcId="{C261939E-2061-47F9-8029-03102211E0A7}" destId="{2799658D-AD97-49E3-8C1E-52CA9768E345}" srcOrd="0" destOrd="0" presId="urn:microsoft.com/office/officeart/2005/8/layout/hierarchy3"/>
    <dgm:cxn modelId="{E860E5DB-B8A5-478D-87E5-B782E3A92F52}" type="presParOf" srcId="{2799658D-AD97-49E3-8C1E-52CA9768E345}" destId="{F35DA1AE-2F93-4250-88F9-EE5A45271204}" srcOrd="0" destOrd="0" presId="urn:microsoft.com/office/officeart/2005/8/layout/hierarchy3"/>
    <dgm:cxn modelId="{C1DF4D3F-8A7E-4AC3-A955-615F2E815CAE}" type="presParOf" srcId="{F35DA1AE-2F93-4250-88F9-EE5A45271204}" destId="{6702205C-D3FC-49CA-850D-DE72949DCE75}" srcOrd="0" destOrd="0" presId="urn:microsoft.com/office/officeart/2005/8/layout/hierarchy3"/>
    <dgm:cxn modelId="{A00CFD21-822B-41DA-A79F-E5658E8403A8}" type="presParOf" srcId="{F35DA1AE-2F93-4250-88F9-EE5A45271204}" destId="{0E58BBA6-CE7D-452B-85CD-8D217AE4947E}" srcOrd="1" destOrd="0" presId="urn:microsoft.com/office/officeart/2005/8/layout/hierarchy3"/>
    <dgm:cxn modelId="{BFF0DAC1-E7ED-4FCF-A8AF-5C5B2F7A3658}" type="presParOf" srcId="{2799658D-AD97-49E3-8C1E-52CA9768E345}" destId="{D5DD7353-B1B9-474C-BAF0-06D9DBA6465C}" srcOrd="1" destOrd="0" presId="urn:microsoft.com/office/officeart/2005/8/layout/hierarchy3"/>
    <dgm:cxn modelId="{BA31D656-3037-410F-A877-7ECD5F1CFF8D}" type="presParOf" srcId="{D5DD7353-B1B9-474C-BAF0-06D9DBA6465C}" destId="{3BE9B975-3688-4229-B3D4-03BF349A9E0E}" srcOrd="0" destOrd="0" presId="urn:microsoft.com/office/officeart/2005/8/layout/hierarchy3"/>
    <dgm:cxn modelId="{01770E0A-7B8C-48C6-A9A1-8E0F92871D2F}" type="presParOf" srcId="{D5DD7353-B1B9-474C-BAF0-06D9DBA6465C}" destId="{3545765E-74D5-4F02-8980-B0560F380696}" srcOrd="1" destOrd="0" presId="urn:microsoft.com/office/officeart/2005/8/layout/hierarchy3"/>
    <dgm:cxn modelId="{F6E50828-4C12-4153-ACA9-18BFC2474441}" type="presParOf" srcId="{C261939E-2061-47F9-8029-03102211E0A7}" destId="{D33F586D-BC1D-469B-B67A-63677143B6BA}" srcOrd="1" destOrd="0" presId="urn:microsoft.com/office/officeart/2005/8/layout/hierarchy3"/>
    <dgm:cxn modelId="{AE616D0B-B4DB-4B73-BC48-6FA8E1DCA8D6}" type="presParOf" srcId="{D33F586D-BC1D-469B-B67A-63677143B6BA}" destId="{45E765AA-408C-4D7B-9558-B2643F8FBDC8}" srcOrd="0" destOrd="0" presId="urn:microsoft.com/office/officeart/2005/8/layout/hierarchy3"/>
    <dgm:cxn modelId="{70A1E92A-71C0-4C49-B976-AA5088412B08}" type="presParOf" srcId="{45E765AA-408C-4D7B-9558-B2643F8FBDC8}" destId="{9BFF1CE7-291F-457C-86C0-3FC2DEF2E99A}" srcOrd="0" destOrd="0" presId="urn:microsoft.com/office/officeart/2005/8/layout/hierarchy3"/>
    <dgm:cxn modelId="{1710B421-A112-433E-BA20-7629A7352FB3}" type="presParOf" srcId="{45E765AA-408C-4D7B-9558-B2643F8FBDC8}" destId="{3881CE0E-7D41-4C1E-A1F2-7418BCEA7BDB}" srcOrd="1" destOrd="0" presId="urn:microsoft.com/office/officeart/2005/8/layout/hierarchy3"/>
    <dgm:cxn modelId="{A3699AF2-CAED-482F-B1D5-AD9736C8E2E0}" type="presParOf" srcId="{D33F586D-BC1D-469B-B67A-63677143B6BA}" destId="{AC4B0B52-DA82-4922-BF54-6CC71E69F12D}" srcOrd="1" destOrd="0" presId="urn:microsoft.com/office/officeart/2005/8/layout/hierarchy3"/>
    <dgm:cxn modelId="{092E4DCC-9EEC-4DE5-ABEE-B47F49A3FE13}" type="presParOf" srcId="{AC4B0B52-DA82-4922-BF54-6CC71E69F12D}" destId="{F72FC2B7-DE44-4393-9DED-1933DE5CFA45}" srcOrd="0" destOrd="0" presId="urn:microsoft.com/office/officeart/2005/8/layout/hierarchy3"/>
    <dgm:cxn modelId="{4343D79F-C666-4A4C-8426-518424506974}" type="presParOf" srcId="{AC4B0B52-DA82-4922-BF54-6CC71E69F12D}" destId="{37853483-4058-48C7-9651-52BE94465C2F}" srcOrd="1" destOrd="0" presId="urn:microsoft.com/office/officeart/2005/8/layout/hierarchy3"/>
    <dgm:cxn modelId="{953C230E-FE4D-4676-BF08-2834769AE3C4}" type="presParOf" srcId="{AC4B0B52-DA82-4922-BF54-6CC71E69F12D}" destId="{5CCE2360-AB67-4CA7-8F77-FAE007DAF359}" srcOrd="2" destOrd="0" presId="urn:microsoft.com/office/officeart/2005/8/layout/hierarchy3"/>
    <dgm:cxn modelId="{BF87CD44-2697-457F-A182-08FD9F96FDAD}" type="presParOf" srcId="{AC4B0B52-DA82-4922-BF54-6CC71E69F12D}" destId="{72522FE0-B8C7-421F-8F4E-EAFF34A68C89}" srcOrd="3" destOrd="0" presId="urn:microsoft.com/office/officeart/2005/8/layout/hierarchy3"/>
    <dgm:cxn modelId="{B4F30C0F-FB45-4CAC-A1CB-23AB920E6E88}" type="presParOf" srcId="{AC4B0B52-DA82-4922-BF54-6CC71E69F12D}" destId="{BEC30F26-CF12-4485-8FB4-18D62D3C40E0}" srcOrd="4" destOrd="0" presId="urn:microsoft.com/office/officeart/2005/8/layout/hierarchy3"/>
    <dgm:cxn modelId="{B909377E-BAE6-4E4D-9A8C-6176F51838C4}" type="presParOf" srcId="{AC4B0B52-DA82-4922-BF54-6CC71E69F12D}" destId="{D0FCFEC9-1E9E-4FC4-8743-EBF5FC6C1EE6}" srcOrd="5" destOrd="0" presId="urn:microsoft.com/office/officeart/2005/8/layout/hierarchy3"/>
    <dgm:cxn modelId="{C17E350E-330D-41D0-8B49-2CFC98F1A0B3}" type="presParOf" srcId="{AC4B0B52-DA82-4922-BF54-6CC71E69F12D}" destId="{1CFDA6A0-C8F6-4BD3-A54A-F6A6E024E0E6}" srcOrd="6" destOrd="0" presId="urn:microsoft.com/office/officeart/2005/8/layout/hierarchy3"/>
    <dgm:cxn modelId="{F230EC2F-BC0B-42BF-9318-0B2CDDF3AD7F}" type="presParOf" srcId="{AC4B0B52-DA82-4922-BF54-6CC71E69F12D}" destId="{791F95B3-6308-4990-878A-22945D482686}" srcOrd="7" destOrd="0" presId="urn:microsoft.com/office/officeart/2005/8/layout/hierarchy3"/>
    <dgm:cxn modelId="{C6871DC9-F816-4B56-AB25-AFF9242AA81C}" type="presParOf" srcId="{C261939E-2061-47F9-8029-03102211E0A7}" destId="{4C434BD8-6B5B-4995-8D2E-1968E22D88C8}" srcOrd="2" destOrd="0" presId="urn:microsoft.com/office/officeart/2005/8/layout/hierarchy3"/>
    <dgm:cxn modelId="{8F4FF76A-31D8-4AC2-A7DD-1263C39FF096}" type="presParOf" srcId="{4C434BD8-6B5B-4995-8D2E-1968E22D88C8}" destId="{30AE2B19-934D-4387-8645-72D6F7486124}" srcOrd="0" destOrd="0" presId="urn:microsoft.com/office/officeart/2005/8/layout/hierarchy3"/>
    <dgm:cxn modelId="{0B0BCE5C-EDD4-462B-AF73-6200E5D2AF97}" type="presParOf" srcId="{30AE2B19-934D-4387-8645-72D6F7486124}" destId="{16E85813-F4ED-4241-9EA8-63549750E4D7}" srcOrd="0" destOrd="0" presId="urn:microsoft.com/office/officeart/2005/8/layout/hierarchy3"/>
    <dgm:cxn modelId="{34E31AEB-BFA3-44A5-BDD2-9D5682080D41}" type="presParOf" srcId="{30AE2B19-934D-4387-8645-72D6F7486124}" destId="{8E19ABBF-B22B-4B3D-B96C-22E50008094D}" srcOrd="1" destOrd="0" presId="urn:microsoft.com/office/officeart/2005/8/layout/hierarchy3"/>
    <dgm:cxn modelId="{0EF02FFE-5294-491D-9AF4-A39E77A81172}" type="presParOf" srcId="{4C434BD8-6B5B-4995-8D2E-1968E22D88C8}" destId="{686A35EE-1D67-486A-A3F3-5FF6923E203E}" srcOrd="1" destOrd="0" presId="urn:microsoft.com/office/officeart/2005/8/layout/hierarchy3"/>
    <dgm:cxn modelId="{85AD5A8C-C70D-4B9C-9E65-FF9AC495F4E0}" type="presParOf" srcId="{686A35EE-1D67-486A-A3F3-5FF6923E203E}" destId="{587AD37F-C64F-415C-981A-417CCFEDF995}" srcOrd="0" destOrd="0" presId="urn:microsoft.com/office/officeart/2005/8/layout/hierarchy3"/>
    <dgm:cxn modelId="{BDF17A17-A4BA-4565-BBBA-27AAFBE003FD}" type="presParOf" srcId="{686A35EE-1D67-486A-A3F3-5FF6923E203E}" destId="{D425B44E-11F4-497E-9D66-9E11EF53149D}" srcOrd="1" destOrd="0" presId="urn:microsoft.com/office/officeart/2005/8/layout/hierarchy3"/>
    <dgm:cxn modelId="{79965CC7-28FA-45E3-8FE0-C3E08B16DCF4}" type="presParOf" srcId="{686A35EE-1D67-486A-A3F3-5FF6923E203E}" destId="{DC6B10E4-D493-4794-8625-377C85BA2706}" srcOrd="2" destOrd="0" presId="urn:microsoft.com/office/officeart/2005/8/layout/hierarchy3"/>
    <dgm:cxn modelId="{2ADB8ED0-E2CC-4633-B808-D59BFC33E860}" type="presParOf" srcId="{686A35EE-1D67-486A-A3F3-5FF6923E203E}" destId="{F10AC070-2462-4425-A6D9-2754C2CAB62D}" srcOrd="3" destOrd="0" presId="urn:microsoft.com/office/officeart/2005/8/layout/hierarchy3"/>
    <dgm:cxn modelId="{80C45978-6551-4B1E-8BBA-61DCE4592023}" type="presParOf" srcId="{686A35EE-1D67-486A-A3F3-5FF6923E203E}" destId="{05B332E9-B7FF-4E77-96E7-F8ABB2F32740}" srcOrd="4" destOrd="0" presId="urn:microsoft.com/office/officeart/2005/8/layout/hierarchy3"/>
    <dgm:cxn modelId="{AC504C8F-A8AF-4381-A14A-B2B8596375E7}" type="presParOf" srcId="{686A35EE-1D67-486A-A3F3-5FF6923E203E}" destId="{FF4071F9-BFE9-445A-AD9A-6E4BA872F254}" srcOrd="5" destOrd="0" presId="urn:microsoft.com/office/officeart/2005/8/layout/hierarchy3"/>
    <dgm:cxn modelId="{0AEEA281-09D0-48FF-A607-33258B28548A}" type="presParOf" srcId="{686A35EE-1D67-486A-A3F3-5FF6923E203E}" destId="{22D56CA8-04FB-4E0B-96B7-1C974CFAEBFE}" srcOrd="6" destOrd="0" presId="urn:microsoft.com/office/officeart/2005/8/layout/hierarchy3"/>
    <dgm:cxn modelId="{E0533383-84AE-4D98-8922-AE4868633FBC}" type="presParOf" srcId="{686A35EE-1D67-486A-A3F3-5FF6923E203E}" destId="{71E3DD21-CBF1-417D-8AEE-99AE2C4351AF}" srcOrd="7" destOrd="0" presId="urn:microsoft.com/office/officeart/2005/8/layout/hierarchy3"/>
    <dgm:cxn modelId="{7443271A-BEDA-4302-A363-C257E9B13185}" type="presParOf" srcId="{686A35EE-1D67-486A-A3F3-5FF6923E203E}" destId="{32F95E02-50C6-4CB8-A436-D1A32D7D3582}" srcOrd="8" destOrd="0" presId="urn:microsoft.com/office/officeart/2005/8/layout/hierarchy3"/>
    <dgm:cxn modelId="{E8AB4511-0BF6-406F-B49F-49868CE1B093}" type="presParOf" srcId="{686A35EE-1D67-486A-A3F3-5FF6923E203E}" destId="{43C001D5-CF0A-4D3C-9AD1-8E9DF0A3CFB1}" srcOrd="9" destOrd="0" presId="urn:microsoft.com/office/officeart/2005/8/layout/hierarchy3"/>
    <dgm:cxn modelId="{5EAE6B20-84C7-48B1-9D36-00A975F2242A}" type="presParOf" srcId="{C261939E-2061-47F9-8029-03102211E0A7}" destId="{469BFECC-9E6C-4226-A84C-2FE683E11F61}" srcOrd="3" destOrd="0" presId="urn:microsoft.com/office/officeart/2005/8/layout/hierarchy3"/>
    <dgm:cxn modelId="{99C9BF5F-E934-4AD3-A951-447C1BD5DB93}" type="presParOf" srcId="{469BFECC-9E6C-4226-A84C-2FE683E11F61}" destId="{2D5BFCDE-6799-4BA8-BC15-1AF344715329}" srcOrd="0" destOrd="0" presId="urn:microsoft.com/office/officeart/2005/8/layout/hierarchy3"/>
    <dgm:cxn modelId="{ECA31090-DFB1-46D1-96C0-1BB00B8CCED6}" type="presParOf" srcId="{2D5BFCDE-6799-4BA8-BC15-1AF344715329}" destId="{D64057BC-8E40-4CB9-B40C-D40609E3DEEB}" srcOrd="0" destOrd="0" presId="urn:microsoft.com/office/officeart/2005/8/layout/hierarchy3"/>
    <dgm:cxn modelId="{646B6AFC-F9C7-453E-9918-CFE900765102}" type="presParOf" srcId="{2D5BFCDE-6799-4BA8-BC15-1AF344715329}" destId="{48BF0D70-DF2F-4D97-9A9E-7EF6149A8312}" srcOrd="1" destOrd="0" presId="urn:microsoft.com/office/officeart/2005/8/layout/hierarchy3"/>
    <dgm:cxn modelId="{E1DF324A-B67E-4832-9D2C-8B7B1F5E2EC0}" type="presParOf" srcId="{469BFECC-9E6C-4226-A84C-2FE683E11F61}" destId="{82C08BB2-9553-42F1-9A23-8EC50238A64E}" srcOrd="1" destOrd="0" presId="urn:microsoft.com/office/officeart/2005/8/layout/hierarchy3"/>
    <dgm:cxn modelId="{BC209628-33FA-40AA-A8B4-9CFD15A224AF}" type="presParOf" srcId="{82C08BB2-9553-42F1-9A23-8EC50238A64E}" destId="{1EA2A5D0-874E-4682-B81B-5699D3AAB49F}" srcOrd="0" destOrd="0" presId="urn:microsoft.com/office/officeart/2005/8/layout/hierarchy3"/>
    <dgm:cxn modelId="{9C19F140-4CFF-4E92-B21E-D8709E93BC98}" type="presParOf" srcId="{82C08BB2-9553-42F1-9A23-8EC50238A64E}" destId="{A2C473FD-01C7-44EF-8D27-12F1C1721A2D}" srcOrd="1" destOrd="0" presId="urn:microsoft.com/office/officeart/2005/8/layout/hierarchy3"/>
    <dgm:cxn modelId="{021CE770-F803-4BCA-BD62-10BA789B2009}" type="presParOf" srcId="{82C08BB2-9553-42F1-9A23-8EC50238A64E}" destId="{4EBD9AC8-1052-483B-859D-884C6CE035DE}" srcOrd="2" destOrd="0" presId="urn:microsoft.com/office/officeart/2005/8/layout/hierarchy3"/>
    <dgm:cxn modelId="{A64B07B9-BB08-4C1D-9A19-9C8835098DCA}" type="presParOf" srcId="{82C08BB2-9553-42F1-9A23-8EC50238A64E}" destId="{9A43C82B-ED7E-4FFB-8511-B00D025A9CB0}" srcOrd="3" destOrd="0" presId="urn:microsoft.com/office/officeart/2005/8/layout/hierarchy3"/>
    <dgm:cxn modelId="{B82BF66E-293E-4F26-A656-D50B95F5C355}" type="presParOf" srcId="{82C08BB2-9553-42F1-9A23-8EC50238A64E}" destId="{30D82FE0-2EE7-48DE-B2BF-9B95C8AA0315}" srcOrd="4" destOrd="0" presId="urn:microsoft.com/office/officeart/2005/8/layout/hierarchy3"/>
    <dgm:cxn modelId="{D108EB0B-C744-497E-88C5-0F12B5ECAC8C}" type="presParOf" srcId="{82C08BB2-9553-42F1-9A23-8EC50238A64E}" destId="{D09AA59F-23AC-4D34-A4A3-444AFA36A449}" srcOrd="5" destOrd="0" presId="urn:microsoft.com/office/officeart/2005/8/layout/hierarchy3"/>
    <dgm:cxn modelId="{9FEE2F3F-3F9C-47E4-A9B4-A78A5AC49019}" type="presParOf" srcId="{82C08BB2-9553-42F1-9A23-8EC50238A64E}" destId="{6B99F855-3C21-4361-B431-B952908395F1}" srcOrd="6" destOrd="0" presId="urn:microsoft.com/office/officeart/2005/8/layout/hierarchy3"/>
    <dgm:cxn modelId="{A0F53854-A0ED-4067-98C7-DB8C491613A1}" type="presParOf" srcId="{82C08BB2-9553-42F1-9A23-8EC50238A64E}" destId="{E1F694AC-ABAC-4A5F-8892-1170A5ECBD01}" srcOrd="7" destOrd="0" presId="urn:microsoft.com/office/officeart/2005/8/layout/hierarchy3"/>
    <dgm:cxn modelId="{E59C14E3-199A-4C17-B3C1-DEDE7E8E14F4}" type="presParOf" srcId="{82C08BB2-9553-42F1-9A23-8EC50238A64E}" destId="{3DB375F3-A81F-427B-B177-119F170C0818}" srcOrd="8" destOrd="0" presId="urn:microsoft.com/office/officeart/2005/8/layout/hierarchy3"/>
    <dgm:cxn modelId="{34255D22-12A4-4324-8186-3F23EB60AA05}" type="presParOf" srcId="{82C08BB2-9553-42F1-9A23-8EC50238A64E}" destId="{4287897C-DB40-4DD8-B673-2C51FEE82E27}" srcOrd="9" destOrd="0" presId="urn:microsoft.com/office/officeart/2005/8/layout/hierarchy3"/>
    <dgm:cxn modelId="{30C7742E-5D3A-4035-BE86-A8D6BAA7D6CC}" type="presParOf" srcId="{C261939E-2061-47F9-8029-03102211E0A7}" destId="{846A3D8C-13EF-473C-87FE-DC9173403173}" srcOrd="4" destOrd="0" presId="urn:microsoft.com/office/officeart/2005/8/layout/hierarchy3"/>
    <dgm:cxn modelId="{9A3AAE30-6B18-4EB4-9C93-DE7514424A33}" type="presParOf" srcId="{846A3D8C-13EF-473C-87FE-DC9173403173}" destId="{D89B89BD-D250-42E1-9E2F-29C21C4F5DA6}" srcOrd="0" destOrd="0" presId="urn:microsoft.com/office/officeart/2005/8/layout/hierarchy3"/>
    <dgm:cxn modelId="{BA82B6D2-E3AC-43BE-B262-BE1E6E64D1A6}" type="presParOf" srcId="{D89B89BD-D250-42E1-9E2F-29C21C4F5DA6}" destId="{8E6BC36C-8BF2-4F0D-8FF8-975E18EA0300}" srcOrd="0" destOrd="0" presId="urn:microsoft.com/office/officeart/2005/8/layout/hierarchy3"/>
    <dgm:cxn modelId="{78FD73C4-F9D5-4AB3-BCB6-5E04EB99AAB9}" type="presParOf" srcId="{D89B89BD-D250-42E1-9E2F-29C21C4F5DA6}" destId="{772418B1-6BC0-42C0-BE24-7A44918B0354}" srcOrd="1" destOrd="0" presId="urn:microsoft.com/office/officeart/2005/8/layout/hierarchy3"/>
    <dgm:cxn modelId="{B3B72B3A-3E8A-47C2-A815-455702AF7EEC}" type="presParOf" srcId="{846A3D8C-13EF-473C-87FE-DC9173403173}" destId="{ACECC570-CC89-412D-90C6-898C950A8812}" srcOrd="1" destOrd="0" presId="urn:microsoft.com/office/officeart/2005/8/layout/hierarchy3"/>
    <dgm:cxn modelId="{544CE706-D3FF-4F47-B9B3-C38A6CB176E4}" type="presParOf" srcId="{ACECC570-CC89-412D-90C6-898C950A8812}" destId="{6860DFD0-7F8F-4D2A-A350-8561EB5AEF16}" srcOrd="0" destOrd="0" presId="urn:microsoft.com/office/officeart/2005/8/layout/hierarchy3"/>
    <dgm:cxn modelId="{BA577CE7-F78F-4089-B471-AA0BA8B0EA31}" type="presParOf" srcId="{ACECC570-CC89-412D-90C6-898C950A8812}" destId="{21D74A1B-DA9D-49C9-976A-DB1826E24CB3}" srcOrd="1" destOrd="0" presId="urn:microsoft.com/office/officeart/2005/8/layout/hierarchy3"/>
    <dgm:cxn modelId="{838FB97B-4B84-4610-8D99-BAF73B213A0A}" type="presParOf" srcId="{ACECC570-CC89-412D-90C6-898C950A8812}" destId="{0E43FA5E-6538-4E7B-9815-C0472B55F132}" srcOrd="2" destOrd="0" presId="urn:microsoft.com/office/officeart/2005/8/layout/hierarchy3"/>
    <dgm:cxn modelId="{8B28B2D2-3A0E-487F-8613-ADE94604AB40}" type="presParOf" srcId="{ACECC570-CC89-412D-90C6-898C950A8812}" destId="{D9547490-D5A5-4526-B061-3CE231298ED1}" srcOrd="3" destOrd="0" presId="urn:microsoft.com/office/officeart/2005/8/layout/hierarchy3"/>
    <dgm:cxn modelId="{45EF14E8-693B-4333-B6DF-1C372304891F}" type="presParOf" srcId="{ACECC570-CC89-412D-90C6-898C950A8812}" destId="{5C00E76A-A7B0-4EF9-B380-26A757EDD640}" srcOrd="4" destOrd="0" presId="urn:microsoft.com/office/officeart/2005/8/layout/hierarchy3"/>
    <dgm:cxn modelId="{490445B0-0221-4B0E-92E6-9191CA9E43A4}" type="presParOf" srcId="{ACECC570-CC89-412D-90C6-898C950A8812}" destId="{9F9C119F-C899-48A4-A108-11D440F27C4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2205C-D3FC-49CA-850D-DE72949DCE75}">
      <dsp:nvSpPr>
        <dsp:cNvPr id="0" name=""/>
        <dsp:cNvSpPr/>
      </dsp:nvSpPr>
      <dsp:spPr>
        <a:xfrm>
          <a:off x="1216031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NDOT</a:t>
          </a:r>
        </a:p>
      </dsp:txBody>
      <dsp:txXfrm>
        <a:off x="1237171" y="22580"/>
        <a:ext cx="1401250" cy="679485"/>
      </dsp:txXfrm>
    </dsp:sp>
    <dsp:sp modelId="{3BE9B975-3688-4229-B3D4-03BF349A9E0E}">
      <dsp:nvSpPr>
        <dsp:cNvPr id="0" name=""/>
        <dsp:cNvSpPr/>
      </dsp:nvSpPr>
      <dsp:spPr>
        <a:xfrm>
          <a:off x="1360385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5765E-74D5-4F02-8980-B0560F380696}">
      <dsp:nvSpPr>
        <dsp:cNvPr id="0" name=""/>
        <dsp:cNvSpPr/>
      </dsp:nvSpPr>
      <dsp:spPr>
        <a:xfrm>
          <a:off x="1504738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NDOT Projects</a:t>
          </a:r>
        </a:p>
      </dsp:txBody>
      <dsp:txXfrm>
        <a:off x="1525878" y="924786"/>
        <a:ext cx="1112544" cy="679485"/>
      </dsp:txXfrm>
    </dsp:sp>
    <dsp:sp modelId="{9BFF1CE7-291F-457C-86C0-3FC2DEF2E99A}">
      <dsp:nvSpPr>
        <dsp:cNvPr id="0" name=""/>
        <dsp:cNvSpPr/>
      </dsp:nvSpPr>
      <dsp:spPr>
        <a:xfrm>
          <a:off x="3020444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Lancaster County</a:t>
          </a:r>
        </a:p>
      </dsp:txBody>
      <dsp:txXfrm>
        <a:off x="3041584" y="22580"/>
        <a:ext cx="1401250" cy="679485"/>
      </dsp:txXfrm>
    </dsp:sp>
    <dsp:sp modelId="{F72FC2B7-DE44-4393-9DED-1933DE5CFA45}">
      <dsp:nvSpPr>
        <dsp:cNvPr id="0" name=""/>
        <dsp:cNvSpPr/>
      </dsp:nvSpPr>
      <dsp:spPr>
        <a:xfrm>
          <a:off x="3164797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853483-4058-48C7-9651-52BE94465C2F}">
      <dsp:nvSpPr>
        <dsp:cNvPr id="0" name=""/>
        <dsp:cNvSpPr/>
      </dsp:nvSpPr>
      <dsp:spPr>
        <a:xfrm>
          <a:off x="3309150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Roadway &amp; Bridge Capital Projects</a:t>
          </a:r>
        </a:p>
      </dsp:txBody>
      <dsp:txXfrm>
        <a:off x="3330290" y="924786"/>
        <a:ext cx="1112544" cy="679485"/>
      </dsp:txXfrm>
    </dsp:sp>
    <dsp:sp modelId="{5CCE2360-AB67-4CA7-8F77-FAE007DAF359}">
      <dsp:nvSpPr>
        <dsp:cNvPr id="0" name=""/>
        <dsp:cNvSpPr/>
      </dsp:nvSpPr>
      <dsp:spPr>
        <a:xfrm>
          <a:off x="3164797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522FE0-B8C7-421F-8F4E-EAFF34A68C89}">
      <dsp:nvSpPr>
        <dsp:cNvPr id="0" name=""/>
        <dsp:cNvSpPr/>
      </dsp:nvSpPr>
      <dsp:spPr>
        <a:xfrm>
          <a:off x="3309150" y="1805852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Pavement Maintenance &amp; Pipes</a:t>
          </a:r>
        </a:p>
      </dsp:txBody>
      <dsp:txXfrm>
        <a:off x="3330290" y="1826992"/>
        <a:ext cx="1112544" cy="679485"/>
      </dsp:txXfrm>
    </dsp:sp>
    <dsp:sp modelId="{BEC30F26-CF12-4485-8FB4-18D62D3C40E0}">
      <dsp:nvSpPr>
        <dsp:cNvPr id="0" name=""/>
        <dsp:cNvSpPr/>
      </dsp:nvSpPr>
      <dsp:spPr>
        <a:xfrm>
          <a:off x="3164797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EC9-1E9E-4FC4-8743-EBF5FC6C1EE6}">
      <dsp:nvSpPr>
        <dsp:cNvPr id="0" name=""/>
        <dsp:cNvSpPr/>
      </dsp:nvSpPr>
      <dsp:spPr>
        <a:xfrm>
          <a:off x="3309150" y="2708059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Operations &amp; Maintenance</a:t>
          </a:r>
        </a:p>
      </dsp:txBody>
      <dsp:txXfrm>
        <a:off x="3330290" y="2729199"/>
        <a:ext cx="1112544" cy="679485"/>
      </dsp:txXfrm>
    </dsp:sp>
    <dsp:sp modelId="{1CFDA6A0-C8F6-4BD3-A54A-F6A6E024E0E6}">
      <dsp:nvSpPr>
        <dsp:cNvPr id="0" name=""/>
        <dsp:cNvSpPr/>
      </dsp:nvSpPr>
      <dsp:spPr>
        <a:xfrm>
          <a:off x="3164797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F95B3-6308-4990-878A-22945D482686}">
      <dsp:nvSpPr>
        <dsp:cNvPr id="0" name=""/>
        <dsp:cNvSpPr/>
      </dsp:nvSpPr>
      <dsp:spPr>
        <a:xfrm>
          <a:off x="3309150" y="3610265"/>
          <a:ext cx="1154824" cy="72176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sp:txBody>
      <dsp:txXfrm>
        <a:off x="3330290" y="3631405"/>
        <a:ext cx="1112544" cy="679485"/>
      </dsp:txXfrm>
    </dsp:sp>
    <dsp:sp modelId="{16E85813-F4ED-4241-9EA8-63549750E4D7}">
      <dsp:nvSpPr>
        <dsp:cNvPr id="0" name=""/>
        <dsp:cNvSpPr/>
      </dsp:nvSpPr>
      <dsp:spPr>
        <a:xfrm>
          <a:off x="4824857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Lincoln Roadway</a:t>
          </a:r>
        </a:p>
      </dsp:txBody>
      <dsp:txXfrm>
        <a:off x="4845997" y="22580"/>
        <a:ext cx="1401250" cy="679485"/>
      </dsp:txXfrm>
    </dsp:sp>
    <dsp:sp modelId="{587AD37F-C64F-415C-981A-417CCFEDF995}">
      <dsp:nvSpPr>
        <dsp:cNvPr id="0" name=""/>
        <dsp:cNvSpPr/>
      </dsp:nvSpPr>
      <dsp:spPr>
        <a:xfrm>
          <a:off x="4969210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5B44E-11F4-497E-9D66-9E11EF53149D}">
      <dsp:nvSpPr>
        <dsp:cNvPr id="0" name=""/>
        <dsp:cNvSpPr/>
      </dsp:nvSpPr>
      <dsp:spPr>
        <a:xfrm>
          <a:off x="5113563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Roadway Capital Projects</a:t>
          </a:r>
        </a:p>
      </dsp:txBody>
      <dsp:txXfrm>
        <a:off x="5134703" y="924786"/>
        <a:ext cx="1112544" cy="679485"/>
      </dsp:txXfrm>
    </dsp:sp>
    <dsp:sp modelId="{DC6B10E4-D493-4794-8625-377C85BA2706}">
      <dsp:nvSpPr>
        <dsp:cNvPr id="0" name=""/>
        <dsp:cNvSpPr/>
      </dsp:nvSpPr>
      <dsp:spPr>
        <a:xfrm>
          <a:off x="4969210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AC070-2462-4425-A6D9-2754C2CAB62D}">
      <dsp:nvSpPr>
        <dsp:cNvPr id="0" name=""/>
        <dsp:cNvSpPr/>
      </dsp:nvSpPr>
      <dsp:spPr>
        <a:xfrm>
          <a:off x="5113563" y="1805852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Rail Crossing Projects</a:t>
          </a:r>
        </a:p>
      </dsp:txBody>
      <dsp:txXfrm>
        <a:off x="5134703" y="1826992"/>
        <a:ext cx="1112544" cy="679485"/>
      </dsp:txXfrm>
    </dsp:sp>
    <dsp:sp modelId="{05B332E9-B7FF-4E77-96E7-F8ABB2F32740}">
      <dsp:nvSpPr>
        <dsp:cNvPr id="0" name=""/>
        <dsp:cNvSpPr/>
      </dsp:nvSpPr>
      <dsp:spPr>
        <a:xfrm>
          <a:off x="4969210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4071F9-BFE9-445A-AD9A-6E4BA872F254}">
      <dsp:nvSpPr>
        <dsp:cNvPr id="0" name=""/>
        <dsp:cNvSpPr/>
      </dsp:nvSpPr>
      <dsp:spPr>
        <a:xfrm>
          <a:off x="5113563" y="2708059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System Operations &amp; Maintenance, Minor Intersections</a:t>
          </a:r>
        </a:p>
      </dsp:txBody>
      <dsp:txXfrm>
        <a:off x="5134703" y="2729199"/>
        <a:ext cx="1112544" cy="679485"/>
      </dsp:txXfrm>
    </dsp:sp>
    <dsp:sp modelId="{22D56CA8-04FB-4E0B-96B7-1C974CFAEBFE}">
      <dsp:nvSpPr>
        <dsp:cNvPr id="0" name=""/>
        <dsp:cNvSpPr/>
      </dsp:nvSpPr>
      <dsp:spPr>
        <a:xfrm>
          <a:off x="4969210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3DD21-CBF1-417D-8AEE-99AE2C4351AF}">
      <dsp:nvSpPr>
        <dsp:cNvPr id="0" name=""/>
        <dsp:cNvSpPr/>
      </dsp:nvSpPr>
      <dsp:spPr>
        <a:xfrm>
          <a:off x="5113563" y="3610265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 &amp; Bridge Rehabilitation</a:t>
          </a:r>
        </a:p>
      </dsp:txBody>
      <dsp:txXfrm>
        <a:off x="5134703" y="3631405"/>
        <a:ext cx="1112544" cy="679485"/>
      </dsp:txXfrm>
    </dsp:sp>
    <dsp:sp modelId="{32F95E02-50C6-4CB8-A436-D1A32D7D3582}">
      <dsp:nvSpPr>
        <dsp:cNvPr id="0" name=""/>
        <dsp:cNvSpPr/>
      </dsp:nvSpPr>
      <dsp:spPr>
        <a:xfrm>
          <a:off x="4969210" y="723205"/>
          <a:ext cx="144353" cy="4150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0149"/>
              </a:lnTo>
              <a:lnTo>
                <a:pt x="144353" y="415014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001D5-CF0A-4D3C-9AD1-8E9DF0A3CFB1}">
      <dsp:nvSpPr>
        <dsp:cNvPr id="0" name=""/>
        <dsp:cNvSpPr/>
      </dsp:nvSpPr>
      <dsp:spPr>
        <a:xfrm>
          <a:off x="5113563" y="4512471"/>
          <a:ext cx="1154824" cy="72176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sp:txBody>
      <dsp:txXfrm>
        <a:off x="5134703" y="4533611"/>
        <a:ext cx="1112544" cy="679485"/>
      </dsp:txXfrm>
    </dsp:sp>
    <dsp:sp modelId="{D64057BC-8E40-4CB9-B40C-D40609E3DEEB}">
      <dsp:nvSpPr>
        <dsp:cNvPr id="0" name=""/>
        <dsp:cNvSpPr/>
      </dsp:nvSpPr>
      <dsp:spPr>
        <a:xfrm>
          <a:off x="6629270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Alternative Modes</a:t>
          </a:r>
        </a:p>
      </dsp:txBody>
      <dsp:txXfrm>
        <a:off x="6650410" y="22580"/>
        <a:ext cx="1401250" cy="679485"/>
      </dsp:txXfrm>
    </dsp:sp>
    <dsp:sp modelId="{1EA2A5D0-874E-4682-B81B-5699D3AAB49F}">
      <dsp:nvSpPr>
        <dsp:cNvPr id="0" name=""/>
        <dsp:cNvSpPr/>
      </dsp:nvSpPr>
      <dsp:spPr>
        <a:xfrm>
          <a:off x="6773623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473FD-01C7-44EF-8D27-12F1C1721A2D}">
      <dsp:nvSpPr>
        <dsp:cNvPr id="0" name=""/>
        <dsp:cNvSpPr/>
      </dsp:nvSpPr>
      <dsp:spPr>
        <a:xfrm>
          <a:off x="6917976" y="903646"/>
          <a:ext cx="1154824" cy="721765"/>
        </a:xfrm>
        <a:prstGeom prst="roundRect">
          <a:avLst>
            <a:gd name="adj" fmla="val 10000"/>
          </a:avLst>
        </a:prstGeom>
        <a:solidFill>
          <a:srgbClr val="AFD137">
            <a:alpha val="90000"/>
          </a:srgb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Trails</a:t>
          </a:r>
        </a:p>
      </dsp:txBody>
      <dsp:txXfrm>
        <a:off x="6939116" y="924786"/>
        <a:ext cx="1112544" cy="679485"/>
      </dsp:txXfrm>
    </dsp:sp>
    <dsp:sp modelId="{4EBD9AC8-1052-483B-859D-884C6CE035DE}">
      <dsp:nvSpPr>
        <dsp:cNvPr id="0" name=""/>
        <dsp:cNvSpPr/>
      </dsp:nvSpPr>
      <dsp:spPr>
        <a:xfrm>
          <a:off x="6773623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3C82B-ED7E-4FFB-8511-B00D025A9CB0}">
      <dsp:nvSpPr>
        <dsp:cNvPr id="0" name=""/>
        <dsp:cNvSpPr/>
      </dsp:nvSpPr>
      <dsp:spPr>
        <a:xfrm>
          <a:off x="6917976" y="1805852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Trail Rehabilitation</a:t>
          </a:r>
        </a:p>
      </dsp:txBody>
      <dsp:txXfrm>
        <a:off x="6939116" y="1826992"/>
        <a:ext cx="1112544" cy="679485"/>
      </dsp:txXfrm>
    </dsp:sp>
    <dsp:sp modelId="{30D82FE0-2EE7-48DE-B2BF-9B95C8AA0315}">
      <dsp:nvSpPr>
        <dsp:cNvPr id="0" name=""/>
        <dsp:cNvSpPr/>
      </dsp:nvSpPr>
      <dsp:spPr>
        <a:xfrm>
          <a:off x="6773623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AA59F-23AC-4D34-A4A3-444AFA36A449}">
      <dsp:nvSpPr>
        <dsp:cNvPr id="0" name=""/>
        <dsp:cNvSpPr/>
      </dsp:nvSpPr>
      <dsp:spPr>
        <a:xfrm>
          <a:off x="6917976" y="2708059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Transit</a:t>
          </a:r>
        </a:p>
      </dsp:txBody>
      <dsp:txXfrm>
        <a:off x="6939116" y="2729199"/>
        <a:ext cx="1112544" cy="679485"/>
      </dsp:txXfrm>
    </dsp:sp>
    <dsp:sp modelId="{6B99F855-3C21-4361-B431-B952908395F1}">
      <dsp:nvSpPr>
        <dsp:cNvPr id="0" name=""/>
        <dsp:cNvSpPr/>
      </dsp:nvSpPr>
      <dsp:spPr>
        <a:xfrm>
          <a:off x="6773623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F694AC-ABAC-4A5F-8892-1170A5ECBD01}">
      <dsp:nvSpPr>
        <dsp:cNvPr id="0" name=""/>
        <dsp:cNvSpPr/>
      </dsp:nvSpPr>
      <dsp:spPr>
        <a:xfrm>
          <a:off x="6917976" y="3610265"/>
          <a:ext cx="1154824" cy="72176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Mobility Nodes and Connecting Corridors</a:t>
          </a:r>
        </a:p>
      </dsp:txBody>
      <dsp:txXfrm>
        <a:off x="6939116" y="3631405"/>
        <a:ext cx="1112544" cy="679485"/>
      </dsp:txXfrm>
    </dsp:sp>
    <dsp:sp modelId="{3DB375F3-A81F-427B-B177-119F170C0818}">
      <dsp:nvSpPr>
        <dsp:cNvPr id="0" name=""/>
        <dsp:cNvSpPr/>
      </dsp:nvSpPr>
      <dsp:spPr>
        <a:xfrm>
          <a:off x="6773623" y="723205"/>
          <a:ext cx="144353" cy="4150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0149"/>
              </a:lnTo>
              <a:lnTo>
                <a:pt x="144353" y="415014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7897C-DB40-4DD8-B673-2C51FEE82E27}">
      <dsp:nvSpPr>
        <dsp:cNvPr id="0" name=""/>
        <dsp:cNvSpPr/>
      </dsp:nvSpPr>
      <dsp:spPr>
        <a:xfrm>
          <a:off x="6917976" y="4512471"/>
          <a:ext cx="1154824" cy="72176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Other Bicycle and Pedestrian Projects</a:t>
          </a:r>
        </a:p>
      </dsp:txBody>
      <dsp:txXfrm>
        <a:off x="6939116" y="4533611"/>
        <a:ext cx="1112544" cy="679485"/>
      </dsp:txXfrm>
    </dsp:sp>
    <dsp:sp modelId="{8E6BC36C-8BF2-4F0D-8FF8-975E18EA0300}">
      <dsp:nvSpPr>
        <dsp:cNvPr id="0" name=""/>
        <dsp:cNvSpPr/>
      </dsp:nvSpPr>
      <dsp:spPr>
        <a:xfrm>
          <a:off x="8433682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Other</a:t>
          </a:r>
        </a:p>
      </dsp:txBody>
      <dsp:txXfrm>
        <a:off x="8454822" y="22580"/>
        <a:ext cx="1401250" cy="679485"/>
      </dsp:txXfrm>
    </dsp:sp>
    <dsp:sp modelId="{6860DFD0-7F8F-4D2A-A350-8561EB5AEF16}">
      <dsp:nvSpPr>
        <dsp:cNvPr id="0" name=""/>
        <dsp:cNvSpPr/>
      </dsp:nvSpPr>
      <dsp:spPr>
        <a:xfrm>
          <a:off x="8578035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74A1B-DA9D-49C9-976A-DB1826E24CB3}">
      <dsp:nvSpPr>
        <dsp:cNvPr id="0" name=""/>
        <dsp:cNvSpPr/>
      </dsp:nvSpPr>
      <dsp:spPr>
        <a:xfrm>
          <a:off x="8722388" y="903646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ITS Technology</a:t>
          </a:r>
        </a:p>
      </dsp:txBody>
      <dsp:txXfrm>
        <a:off x="8743528" y="924786"/>
        <a:ext cx="1112544" cy="679485"/>
      </dsp:txXfrm>
    </dsp:sp>
    <dsp:sp modelId="{0E43FA5E-6538-4E7B-9815-C0472B55F132}">
      <dsp:nvSpPr>
        <dsp:cNvPr id="0" name=""/>
        <dsp:cNvSpPr/>
      </dsp:nvSpPr>
      <dsp:spPr>
        <a:xfrm>
          <a:off x="8578035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47490-D5A5-4526-B061-3CE231298ED1}">
      <dsp:nvSpPr>
        <dsp:cNvPr id="0" name=""/>
        <dsp:cNvSpPr/>
      </dsp:nvSpPr>
      <dsp:spPr>
        <a:xfrm>
          <a:off x="8722388" y="1805852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East Beltway Preservation</a:t>
          </a:r>
        </a:p>
      </dsp:txBody>
      <dsp:txXfrm>
        <a:off x="8743528" y="1826992"/>
        <a:ext cx="1112544" cy="679485"/>
      </dsp:txXfrm>
    </dsp:sp>
    <dsp:sp modelId="{5C00E76A-A7B0-4EF9-B380-26A757EDD640}">
      <dsp:nvSpPr>
        <dsp:cNvPr id="0" name=""/>
        <dsp:cNvSpPr/>
      </dsp:nvSpPr>
      <dsp:spPr>
        <a:xfrm>
          <a:off x="8578035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C119F-C899-48A4-A108-11D440F27C4D}">
      <dsp:nvSpPr>
        <dsp:cNvPr id="0" name=""/>
        <dsp:cNvSpPr/>
      </dsp:nvSpPr>
      <dsp:spPr>
        <a:xfrm>
          <a:off x="8722388" y="2708059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Studies, PE, ROW</a:t>
          </a:r>
        </a:p>
      </dsp:txBody>
      <dsp:txXfrm>
        <a:off x="8743528" y="2729199"/>
        <a:ext cx="1112544" cy="679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CE911-7456-47DA-BEEA-09DF145D90FE}">
      <dsp:nvSpPr>
        <dsp:cNvPr id="0" name=""/>
        <dsp:cNvSpPr/>
      </dsp:nvSpPr>
      <dsp:spPr>
        <a:xfrm>
          <a:off x="2874010" y="3036805"/>
          <a:ext cx="2379980" cy="2379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Montserrat" panose="00000500000000000000" pitchFamily="2" charset="0"/>
            </a:rPr>
            <a:t>Fiscally Constrained Plan</a:t>
          </a:r>
        </a:p>
      </dsp:txBody>
      <dsp:txXfrm>
        <a:off x="3222550" y="3385345"/>
        <a:ext cx="1682900" cy="1682900"/>
      </dsp:txXfrm>
    </dsp:sp>
    <dsp:sp modelId="{FA76CD95-3F0A-4860-A761-D994DDA459F0}">
      <dsp:nvSpPr>
        <dsp:cNvPr id="0" name=""/>
        <dsp:cNvSpPr/>
      </dsp:nvSpPr>
      <dsp:spPr>
        <a:xfrm rot="12900000">
          <a:off x="1161933" y="2560481"/>
          <a:ext cx="2013351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7BC01-0B97-494E-BCD3-86CE24A5D888}">
      <dsp:nvSpPr>
        <dsp:cNvPr id="0" name=""/>
        <dsp:cNvSpPr/>
      </dsp:nvSpPr>
      <dsp:spPr>
        <a:xfrm>
          <a:off x="213498" y="1417830"/>
          <a:ext cx="2260981" cy="18087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Montserrat" panose="00000500000000000000" pitchFamily="2" charset="0"/>
            </a:rPr>
            <a:t>Project Prioritization</a:t>
          </a:r>
        </a:p>
      </dsp:txBody>
      <dsp:txXfrm>
        <a:off x="266475" y="1470807"/>
        <a:ext cx="2155027" cy="1702830"/>
      </dsp:txXfrm>
    </dsp:sp>
    <dsp:sp modelId="{D7088826-71A4-467D-8F33-206CF369DEC7}">
      <dsp:nvSpPr>
        <dsp:cNvPr id="0" name=""/>
        <dsp:cNvSpPr/>
      </dsp:nvSpPr>
      <dsp:spPr>
        <a:xfrm rot="16200000">
          <a:off x="3057324" y="1573802"/>
          <a:ext cx="2013351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ED1E7-ACF8-4BD6-A2F2-268748598F2E}">
      <dsp:nvSpPr>
        <dsp:cNvPr id="0" name=""/>
        <dsp:cNvSpPr/>
      </dsp:nvSpPr>
      <dsp:spPr>
        <a:xfrm>
          <a:off x="2933509" y="1881"/>
          <a:ext cx="2260981" cy="1808784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Montserrat" panose="00000500000000000000" pitchFamily="2" charset="0"/>
            </a:rPr>
            <a:t>Revenue Forecasts</a:t>
          </a:r>
        </a:p>
      </dsp:txBody>
      <dsp:txXfrm>
        <a:off x="2986486" y="54858"/>
        <a:ext cx="2155027" cy="1702830"/>
      </dsp:txXfrm>
    </dsp:sp>
    <dsp:sp modelId="{A0D3EA26-FAEE-4D10-A135-02235B52C96D}">
      <dsp:nvSpPr>
        <dsp:cNvPr id="0" name=""/>
        <dsp:cNvSpPr/>
      </dsp:nvSpPr>
      <dsp:spPr>
        <a:xfrm rot="19500000">
          <a:off x="4952715" y="2560481"/>
          <a:ext cx="2013351" cy="678294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CD435E-8014-487C-8806-D9E88037F9C1}">
      <dsp:nvSpPr>
        <dsp:cNvPr id="0" name=""/>
        <dsp:cNvSpPr/>
      </dsp:nvSpPr>
      <dsp:spPr>
        <a:xfrm>
          <a:off x="5653520" y="1417830"/>
          <a:ext cx="2260981" cy="18087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Montserrat" panose="00000500000000000000" pitchFamily="2" charset="0"/>
            </a:rPr>
            <a:t>Resource Allocation</a:t>
          </a:r>
        </a:p>
      </dsp:txBody>
      <dsp:txXfrm>
        <a:off x="5706497" y="1470807"/>
        <a:ext cx="2155027" cy="17028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2205C-D3FC-49CA-850D-DE72949DCE75}">
      <dsp:nvSpPr>
        <dsp:cNvPr id="0" name=""/>
        <dsp:cNvSpPr/>
      </dsp:nvSpPr>
      <dsp:spPr>
        <a:xfrm>
          <a:off x="1216031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NDOT</a:t>
          </a:r>
        </a:p>
      </dsp:txBody>
      <dsp:txXfrm>
        <a:off x="1237171" y="22580"/>
        <a:ext cx="1401250" cy="679485"/>
      </dsp:txXfrm>
    </dsp:sp>
    <dsp:sp modelId="{3BE9B975-3688-4229-B3D4-03BF349A9E0E}">
      <dsp:nvSpPr>
        <dsp:cNvPr id="0" name=""/>
        <dsp:cNvSpPr/>
      </dsp:nvSpPr>
      <dsp:spPr>
        <a:xfrm>
          <a:off x="1360385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45765E-74D5-4F02-8980-B0560F380696}">
      <dsp:nvSpPr>
        <dsp:cNvPr id="0" name=""/>
        <dsp:cNvSpPr/>
      </dsp:nvSpPr>
      <dsp:spPr>
        <a:xfrm>
          <a:off x="1504738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NDOT Projects</a:t>
          </a:r>
        </a:p>
      </dsp:txBody>
      <dsp:txXfrm>
        <a:off x="1525878" y="924786"/>
        <a:ext cx="1112544" cy="679485"/>
      </dsp:txXfrm>
    </dsp:sp>
    <dsp:sp modelId="{9BFF1CE7-291F-457C-86C0-3FC2DEF2E99A}">
      <dsp:nvSpPr>
        <dsp:cNvPr id="0" name=""/>
        <dsp:cNvSpPr/>
      </dsp:nvSpPr>
      <dsp:spPr>
        <a:xfrm>
          <a:off x="3020444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Lancaster County</a:t>
          </a:r>
        </a:p>
      </dsp:txBody>
      <dsp:txXfrm>
        <a:off x="3041584" y="22580"/>
        <a:ext cx="1401250" cy="679485"/>
      </dsp:txXfrm>
    </dsp:sp>
    <dsp:sp modelId="{F72FC2B7-DE44-4393-9DED-1933DE5CFA45}">
      <dsp:nvSpPr>
        <dsp:cNvPr id="0" name=""/>
        <dsp:cNvSpPr/>
      </dsp:nvSpPr>
      <dsp:spPr>
        <a:xfrm>
          <a:off x="3164797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853483-4058-48C7-9651-52BE94465C2F}">
      <dsp:nvSpPr>
        <dsp:cNvPr id="0" name=""/>
        <dsp:cNvSpPr/>
      </dsp:nvSpPr>
      <dsp:spPr>
        <a:xfrm>
          <a:off x="3309150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Roadway &amp; Bridge Capital Projects</a:t>
          </a:r>
        </a:p>
      </dsp:txBody>
      <dsp:txXfrm>
        <a:off x="3330290" y="924786"/>
        <a:ext cx="1112544" cy="679485"/>
      </dsp:txXfrm>
    </dsp:sp>
    <dsp:sp modelId="{5CCE2360-AB67-4CA7-8F77-FAE007DAF359}">
      <dsp:nvSpPr>
        <dsp:cNvPr id="0" name=""/>
        <dsp:cNvSpPr/>
      </dsp:nvSpPr>
      <dsp:spPr>
        <a:xfrm>
          <a:off x="3164797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522FE0-B8C7-421F-8F4E-EAFF34A68C89}">
      <dsp:nvSpPr>
        <dsp:cNvPr id="0" name=""/>
        <dsp:cNvSpPr/>
      </dsp:nvSpPr>
      <dsp:spPr>
        <a:xfrm>
          <a:off x="3309150" y="1805852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Pavement Maintenance &amp; Pipes</a:t>
          </a:r>
        </a:p>
      </dsp:txBody>
      <dsp:txXfrm>
        <a:off x="3330290" y="1826992"/>
        <a:ext cx="1112544" cy="679485"/>
      </dsp:txXfrm>
    </dsp:sp>
    <dsp:sp modelId="{BEC30F26-CF12-4485-8FB4-18D62D3C40E0}">
      <dsp:nvSpPr>
        <dsp:cNvPr id="0" name=""/>
        <dsp:cNvSpPr/>
      </dsp:nvSpPr>
      <dsp:spPr>
        <a:xfrm>
          <a:off x="3164797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CFEC9-1E9E-4FC4-8743-EBF5FC6C1EE6}">
      <dsp:nvSpPr>
        <dsp:cNvPr id="0" name=""/>
        <dsp:cNvSpPr/>
      </dsp:nvSpPr>
      <dsp:spPr>
        <a:xfrm>
          <a:off x="3309150" y="2708059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Operations &amp; Maintenance</a:t>
          </a:r>
        </a:p>
      </dsp:txBody>
      <dsp:txXfrm>
        <a:off x="3330290" y="2729199"/>
        <a:ext cx="1112544" cy="679485"/>
      </dsp:txXfrm>
    </dsp:sp>
    <dsp:sp modelId="{1CFDA6A0-C8F6-4BD3-A54A-F6A6E024E0E6}">
      <dsp:nvSpPr>
        <dsp:cNvPr id="0" name=""/>
        <dsp:cNvSpPr/>
      </dsp:nvSpPr>
      <dsp:spPr>
        <a:xfrm>
          <a:off x="3164797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F95B3-6308-4990-878A-22945D482686}">
      <dsp:nvSpPr>
        <dsp:cNvPr id="0" name=""/>
        <dsp:cNvSpPr/>
      </dsp:nvSpPr>
      <dsp:spPr>
        <a:xfrm>
          <a:off x="3309150" y="3610265"/>
          <a:ext cx="1154824" cy="72176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sp:txBody>
      <dsp:txXfrm>
        <a:off x="3330290" y="3631405"/>
        <a:ext cx="1112544" cy="679485"/>
      </dsp:txXfrm>
    </dsp:sp>
    <dsp:sp modelId="{16E85813-F4ED-4241-9EA8-63549750E4D7}">
      <dsp:nvSpPr>
        <dsp:cNvPr id="0" name=""/>
        <dsp:cNvSpPr/>
      </dsp:nvSpPr>
      <dsp:spPr>
        <a:xfrm>
          <a:off x="4824857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Lincoln Roadway</a:t>
          </a:r>
        </a:p>
      </dsp:txBody>
      <dsp:txXfrm>
        <a:off x="4845997" y="22580"/>
        <a:ext cx="1401250" cy="679485"/>
      </dsp:txXfrm>
    </dsp:sp>
    <dsp:sp modelId="{587AD37F-C64F-415C-981A-417CCFEDF995}">
      <dsp:nvSpPr>
        <dsp:cNvPr id="0" name=""/>
        <dsp:cNvSpPr/>
      </dsp:nvSpPr>
      <dsp:spPr>
        <a:xfrm>
          <a:off x="4969210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5B44E-11F4-497E-9D66-9E11EF53149D}">
      <dsp:nvSpPr>
        <dsp:cNvPr id="0" name=""/>
        <dsp:cNvSpPr/>
      </dsp:nvSpPr>
      <dsp:spPr>
        <a:xfrm>
          <a:off x="5113563" y="903646"/>
          <a:ext cx="1154824" cy="72176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Roadway Capital Projects</a:t>
          </a:r>
        </a:p>
      </dsp:txBody>
      <dsp:txXfrm>
        <a:off x="5134703" y="924786"/>
        <a:ext cx="1112544" cy="679485"/>
      </dsp:txXfrm>
    </dsp:sp>
    <dsp:sp modelId="{DC6B10E4-D493-4794-8625-377C85BA2706}">
      <dsp:nvSpPr>
        <dsp:cNvPr id="0" name=""/>
        <dsp:cNvSpPr/>
      </dsp:nvSpPr>
      <dsp:spPr>
        <a:xfrm>
          <a:off x="4969210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AC070-2462-4425-A6D9-2754C2CAB62D}">
      <dsp:nvSpPr>
        <dsp:cNvPr id="0" name=""/>
        <dsp:cNvSpPr/>
      </dsp:nvSpPr>
      <dsp:spPr>
        <a:xfrm>
          <a:off x="5113563" y="1805852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Rail Crossing Projects</a:t>
          </a:r>
        </a:p>
      </dsp:txBody>
      <dsp:txXfrm>
        <a:off x="5134703" y="1826992"/>
        <a:ext cx="1112544" cy="679485"/>
      </dsp:txXfrm>
    </dsp:sp>
    <dsp:sp modelId="{05B332E9-B7FF-4E77-96E7-F8ABB2F32740}">
      <dsp:nvSpPr>
        <dsp:cNvPr id="0" name=""/>
        <dsp:cNvSpPr/>
      </dsp:nvSpPr>
      <dsp:spPr>
        <a:xfrm>
          <a:off x="4969210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4071F9-BFE9-445A-AD9A-6E4BA872F254}">
      <dsp:nvSpPr>
        <dsp:cNvPr id="0" name=""/>
        <dsp:cNvSpPr/>
      </dsp:nvSpPr>
      <dsp:spPr>
        <a:xfrm>
          <a:off x="5113563" y="2708059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System Operations &amp; Maintenance, Minor Intersections</a:t>
          </a:r>
        </a:p>
      </dsp:txBody>
      <dsp:txXfrm>
        <a:off x="5134703" y="2729199"/>
        <a:ext cx="1112544" cy="679485"/>
      </dsp:txXfrm>
    </dsp:sp>
    <dsp:sp modelId="{22D56CA8-04FB-4E0B-96B7-1C974CFAEBFE}">
      <dsp:nvSpPr>
        <dsp:cNvPr id="0" name=""/>
        <dsp:cNvSpPr/>
      </dsp:nvSpPr>
      <dsp:spPr>
        <a:xfrm>
          <a:off x="4969210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3DD21-CBF1-417D-8AEE-99AE2C4351AF}">
      <dsp:nvSpPr>
        <dsp:cNvPr id="0" name=""/>
        <dsp:cNvSpPr/>
      </dsp:nvSpPr>
      <dsp:spPr>
        <a:xfrm>
          <a:off x="5113563" y="3610265"/>
          <a:ext cx="1154824" cy="7217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Road &amp; Bridge Rehabilitation</a:t>
          </a:r>
        </a:p>
      </dsp:txBody>
      <dsp:txXfrm>
        <a:off x="5134703" y="3631405"/>
        <a:ext cx="1112544" cy="679485"/>
      </dsp:txXfrm>
    </dsp:sp>
    <dsp:sp modelId="{32F95E02-50C6-4CB8-A436-D1A32D7D3582}">
      <dsp:nvSpPr>
        <dsp:cNvPr id="0" name=""/>
        <dsp:cNvSpPr/>
      </dsp:nvSpPr>
      <dsp:spPr>
        <a:xfrm>
          <a:off x="4969210" y="723205"/>
          <a:ext cx="144353" cy="4150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0149"/>
              </a:lnTo>
              <a:lnTo>
                <a:pt x="144353" y="415014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001D5-CF0A-4D3C-9AD1-8E9DF0A3CFB1}">
      <dsp:nvSpPr>
        <dsp:cNvPr id="0" name=""/>
        <dsp:cNvSpPr/>
      </dsp:nvSpPr>
      <dsp:spPr>
        <a:xfrm>
          <a:off x="5113563" y="4512471"/>
          <a:ext cx="1154824" cy="72176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solidFill>
                <a:schemeClr val="bg1"/>
              </a:solidFill>
              <a:latin typeface="Montserrat" panose="00000500000000000000" pitchFamily="2" charset="0"/>
            </a:rPr>
            <a:t>Safety Projects</a:t>
          </a:r>
        </a:p>
      </dsp:txBody>
      <dsp:txXfrm>
        <a:off x="5134703" y="4533611"/>
        <a:ext cx="1112544" cy="679485"/>
      </dsp:txXfrm>
    </dsp:sp>
    <dsp:sp modelId="{D64057BC-8E40-4CB9-B40C-D40609E3DEEB}">
      <dsp:nvSpPr>
        <dsp:cNvPr id="0" name=""/>
        <dsp:cNvSpPr/>
      </dsp:nvSpPr>
      <dsp:spPr>
        <a:xfrm>
          <a:off x="6629270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Alternative Modes</a:t>
          </a:r>
        </a:p>
      </dsp:txBody>
      <dsp:txXfrm>
        <a:off x="6650410" y="22580"/>
        <a:ext cx="1401250" cy="679485"/>
      </dsp:txXfrm>
    </dsp:sp>
    <dsp:sp modelId="{1EA2A5D0-874E-4682-B81B-5699D3AAB49F}">
      <dsp:nvSpPr>
        <dsp:cNvPr id="0" name=""/>
        <dsp:cNvSpPr/>
      </dsp:nvSpPr>
      <dsp:spPr>
        <a:xfrm>
          <a:off x="6773623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473FD-01C7-44EF-8D27-12F1C1721A2D}">
      <dsp:nvSpPr>
        <dsp:cNvPr id="0" name=""/>
        <dsp:cNvSpPr/>
      </dsp:nvSpPr>
      <dsp:spPr>
        <a:xfrm>
          <a:off x="6917976" y="903646"/>
          <a:ext cx="1154824" cy="721765"/>
        </a:xfrm>
        <a:prstGeom prst="roundRect">
          <a:avLst>
            <a:gd name="adj" fmla="val 10000"/>
          </a:avLst>
        </a:prstGeom>
        <a:solidFill>
          <a:srgbClr val="AFD137">
            <a:alpha val="90000"/>
          </a:srgb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Trails</a:t>
          </a:r>
        </a:p>
      </dsp:txBody>
      <dsp:txXfrm>
        <a:off x="6939116" y="924786"/>
        <a:ext cx="1112544" cy="679485"/>
      </dsp:txXfrm>
    </dsp:sp>
    <dsp:sp modelId="{4EBD9AC8-1052-483B-859D-884C6CE035DE}">
      <dsp:nvSpPr>
        <dsp:cNvPr id="0" name=""/>
        <dsp:cNvSpPr/>
      </dsp:nvSpPr>
      <dsp:spPr>
        <a:xfrm>
          <a:off x="6773623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3C82B-ED7E-4FFB-8511-B00D025A9CB0}">
      <dsp:nvSpPr>
        <dsp:cNvPr id="0" name=""/>
        <dsp:cNvSpPr/>
      </dsp:nvSpPr>
      <dsp:spPr>
        <a:xfrm>
          <a:off x="6917976" y="1805852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Trail Rehabilitation</a:t>
          </a:r>
        </a:p>
      </dsp:txBody>
      <dsp:txXfrm>
        <a:off x="6939116" y="1826992"/>
        <a:ext cx="1112544" cy="679485"/>
      </dsp:txXfrm>
    </dsp:sp>
    <dsp:sp modelId="{30D82FE0-2EE7-48DE-B2BF-9B95C8AA0315}">
      <dsp:nvSpPr>
        <dsp:cNvPr id="0" name=""/>
        <dsp:cNvSpPr/>
      </dsp:nvSpPr>
      <dsp:spPr>
        <a:xfrm>
          <a:off x="6773623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AA59F-23AC-4D34-A4A3-444AFA36A449}">
      <dsp:nvSpPr>
        <dsp:cNvPr id="0" name=""/>
        <dsp:cNvSpPr/>
      </dsp:nvSpPr>
      <dsp:spPr>
        <a:xfrm>
          <a:off x="6917976" y="2708059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Transit</a:t>
          </a:r>
        </a:p>
      </dsp:txBody>
      <dsp:txXfrm>
        <a:off x="6939116" y="2729199"/>
        <a:ext cx="1112544" cy="679485"/>
      </dsp:txXfrm>
    </dsp:sp>
    <dsp:sp modelId="{6B99F855-3C21-4361-B431-B952908395F1}">
      <dsp:nvSpPr>
        <dsp:cNvPr id="0" name=""/>
        <dsp:cNvSpPr/>
      </dsp:nvSpPr>
      <dsp:spPr>
        <a:xfrm>
          <a:off x="6773623" y="723205"/>
          <a:ext cx="144353" cy="324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7942"/>
              </a:lnTo>
              <a:lnTo>
                <a:pt x="144353" y="324794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F694AC-ABAC-4A5F-8892-1170A5ECBD01}">
      <dsp:nvSpPr>
        <dsp:cNvPr id="0" name=""/>
        <dsp:cNvSpPr/>
      </dsp:nvSpPr>
      <dsp:spPr>
        <a:xfrm>
          <a:off x="6917976" y="3610265"/>
          <a:ext cx="1154824" cy="72176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Mobility Nodes and Connecting Corridors</a:t>
          </a:r>
        </a:p>
      </dsp:txBody>
      <dsp:txXfrm>
        <a:off x="6939116" y="3631405"/>
        <a:ext cx="1112544" cy="679485"/>
      </dsp:txXfrm>
    </dsp:sp>
    <dsp:sp modelId="{3DB375F3-A81F-427B-B177-119F170C0818}">
      <dsp:nvSpPr>
        <dsp:cNvPr id="0" name=""/>
        <dsp:cNvSpPr/>
      </dsp:nvSpPr>
      <dsp:spPr>
        <a:xfrm>
          <a:off x="6773623" y="723205"/>
          <a:ext cx="144353" cy="41501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0149"/>
              </a:lnTo>
              <a:lnTo>
                <a:pt x="144353" y="415014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7897C-DB40-4DD8-B673-2C51FEE82E27}">
      <dsp:nvSpPr>
        <dsp:cNvPr id="0" name=""/>
        <dsp:cNvSpPr/>
      </dsp:nvSpPr>
      <dsp:spPr>
        <a:xfrm>
          <a:off x="6917976" y="4512471"/>
          <a:ext cx="1154824" cy="721765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Other Bicycle and Pedestrian Projects</a:t>
          </a:r>
        </a:p>
      </dsp:txBody>
      <dsp:txXfrm>
        <a:off x="6939116" y="4533611"/>
        <a:ext cx="1112544" cy="679485"/>
      </dsp:txXfrm>
    </dsp:sp>
    <dsp:sp modelId="{8E6BC36C-8BF2-4F0D-8FF8-975E18EA0300}">
      <dsp:nvSpPr>
        <dsp:cNvPr id="0" name=""/>
        <dsp:cNvSpPr/>
      </dsp:nvSpPr>
      <dsp:spPr>
        <a:xfrm>
          <a:off x="8433682" y="1440"/>
          <a:ext cx="1443530" cy="7217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Montserrat" panose="00000500000000000000" pitchFamily="2" charset="0"/>
            </a:rPr>
            <a:t>Other</a:t>
          </a:r>
        </a:p>
      </dsp:txBody>
      <dsp:txXfrm>
        <a:off x="8454822" y="22580"/>
        <a:ext cx="1401250" cy="679485"/>
      </dsp:txXfrm>
    </dsp:sp>
    <dsp:sp modelId="{6860DFD0-7F8F-4D2A-A350-8561EB5AEF16}">
      <dsp:nvSpPr>
        <dsp:cNvPr id="0" name=""/>
        <dsp:cNvSpPr/>
      </dsp:nvSpPr>
      <dsp:spPr>
        <a:xfrm>
          <a:off x="8578035" y="723205"/>
          <a:ext cx="144353" cy="54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323"/>
              </a:lnTo>
              <a:lnTo>
                <a:pt x="144353" y="54132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74A1B-DA9D-49C9-976A-DB1826E24CB3}">
      <dsp:nvSpPr>
        <dsp:cNvPr id="0" name=""/>
        <dsp:cNvSpPr/>
      </dsp:nvSpPr>
      <dsp:spPr>
        <a:xfrm>
          <a:off x="8722388" y="903646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ITS Technology</a:t>
          </a:r>
        </a:p>
      </dsp:txBody>
      <dsp:txXfrm>
        <a:off x="8743528" y="924786"/>
        <a:ext cx="1112544" cy="679485"/>
      </dsp:txXfrm>
    </dsp:sp>
    <dsp:sp modelId="{0E43FA5E-6538-4E7B-9815-C0472B55F132}">
      <dsp:nvSpPr>
        <dsp:cNvPr id="0" name=""/>
        <dsp:cNvSpPr/>
      </dsp:nvSpPr>
      <dsp:spPr>
        <a:xfrm>
          <a:off x="8578035" y="723205"/>
          <a:ext cx="144353" cy="1443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530"/>
              </a:lnTo>
              <a:lnTo>
                <a:pt x="144353" y="14435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47490-D5A5-4526-B061-3CE231298ED1}">
      <dsp:nvSpPr>
        <dsp:cNvPr id="0" name=""/>
        <dsp:cNvSpPr/>
      </dsp:nvSpPr>
      <dsp:spPr>
        <a:xfrm>
          <a:off x="8722388" y="1805852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East Beltway Preservation</a:t>
          </a:r>
        </a:p>
      </dsp:txBody>
      <dsp:txXfrm>
        <a:off x="8743528" y="1826992"/>
        <a:ext cx="1112544" cy="679485"/>
      </dsp:txXfrm>
    </dsp:sp>
    <dsp:sp modelId="{5C00E76A-A7B0-4EF9-B380-26A757EDD640}">
      <dsp:nvSpPr>
        <dsp:cNvPr id="0" name=""/>
        <dsp:cNvSpPr/>
      </dsp:nvSpPr>
      <dsp:spPr>
        <a:xfrm>
          <a:off x="8578035" y="723205"/>
          <a:ext cx="144353" cy="23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736"/>
              </a:lnTo>
              <a:lnTo>
                <a:pt x="144353" y="234573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C119F-C899-48A4-A108-11D440F27C4D}">
      <dsp:nvSpPr>
        <dsp:cNvPr id="0" name=""/>
        <dsp:cNvSpPr/>
      </dsp:nvSpPr>
      <dsp:spPr>
        <a:xfrm>
          <a:off x="8722388" y="2708059"/>
          <a:ext cx="1154824" cy="721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>
              <a:latin typeface="Montserrat" panose="00000500000000000000" pitchFamily="2" charset="0"/>
            </a:rPr>
            <a:t>Studies, PE, ROW</a:t>
          </a:r>
        </a:p>
      </dsp:txBody>
      <dsp:txXfrm>
        <a:off x="8743528" y="2729199"/>
        <a:ext cx="1112544" cy="679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97FB3434-0323-4160-BA43-C91A9C05D286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F1458B84-74FB-4112-8BB6-ED5FF51AA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7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0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4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F2AF-E65D-1FD9-1762-872BACD0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0EE2D-A791-6F2F-F09D-1954F711E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9D1DE0-E7D9-6577-E03E-990D43E94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8C188-A24B-E513-ACA9-02D4CF59F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865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9E42A-8135-8310-75AF-E09E2973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3A3A5-2397-5C6C-092C-ECDA6CE59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7D280-375E-C04A-D078-723D46FFF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DFD7BA-BBEC-78A0-FF39-54A1462F8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155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00640-769E-B717-A2BE-836E64A1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0C611-C434-919D-ABE7-F46FEF487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AD37B-DE71-8BB1-CBC4-C69E46CA2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1D194-E65B-E1B9-854C-F8E3741D1B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021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395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175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5961-A5C7-55ED-25EF-AFFED5225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D50143-C265-D636-4154-9F593934D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1D6DC9-C4D6-D3F9-6DAF-AD52ADBEB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C3DF1-06B2-488E-D192-8062E7836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458B84-74FB-4112-8BB6-ED5FF51AAA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165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96D89-C15D-E174-99A0-3D9785CB8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F78750-34EB-D1F0-93BA-893FAA2F3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7566F-A66A-3ED3-A6D5-EA15CB054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E8CD6-704D-6427-7FAB-55D603317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7AD61-ED87-3F57-5C44-79BE7C4C4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8B2F00-1BB2-EB45-E39F-2913AA270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3095A9-260B-A1A1-11A7-98EEF57A3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92BFC-6C33-9247-7288-329CF8A1E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71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675C9-612D-79E7-EAAD-B6DFE8BB0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61B625-D2C1-1B9F-BCF8-1458CB4DE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3F355-8469-46AC-6E08-231AFF508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04D1-D6E7-AA23-767C-676251E64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54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18FDC-DEF9-8691-BFB0-406310B96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EBC25-072D-1ED4-8A69-9B1D5BA27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0A141B-2392-7516-C7D6-EA3D9F283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E4C4A-81CB-47D0-F60F-EBDBAFCC2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15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A9BFD-1FEE-83A9-F821-05C7B30C6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E498F-D91C-2EED-5C7F-ABF46AAB5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B70F7-890D-A838-2C44-2EA828F38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ECE4A-CBDD-8C23-F5C2-8209CC3CE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00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5BDA9-5F3A-0DD8-FBD8-2A26AB82F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8CE7F-7D2E-6A7E-1CF3-D27C049EF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8407C5-4480-5099-8304-169C6631D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4D37A-B86C-BF57-EF2C-EC16AB8AC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78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3418E-232D-9356-F75D-55C002C97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0BA5F-FC75-1FCA-8CCB-539E22BFF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C49FE1-D279-CF6E-79E2-D7829A3A0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4F05A-1122-A3A6-F44B-68592E3D6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39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3D1F3-282A-5C5A-3A42-D45BBD3C8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0E8EA0-C031-BE12-EDEB-97E6FBCFE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5EF003-7277-4330-EA2B-547FE19C8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69D28-B0A9-5D3D-6A0F-7C2A7A91F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06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DFE2D-B047-A5F8-25C9-222D831AC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5927D-DDB1-1F09-B2EA-1E6069E6E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8E7E5F-9772-FD03-62F3-D2D731D7A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999D3-4F63-6DC6-088D-18F878BE9D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84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5464F-BFF2-FCB1-79FE-F3A467ED2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839DA-16F0-D353-78D5-09D7E9242B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C465BC-3FF5-742F-E2FF-C4532B457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C11F0-7406-5927-EDA5-DDF8CBB0D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8B84-74FB-4112-8BB6-ED5FF51AAA9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7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15AC2-485F-A944-BF7E-3358002C7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392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6FC162-E952-884D-9CCA-8979281EA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284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12E36389-C42C-CA8C-13D2-43BE651267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4237" y="4595233"/>
            <a:ext cx="3763525" cy="152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1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F21C-3E85-7B4E-B324-C4DD30DE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45FA7-33A5-9F42-92DA-D354870D9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EC632-12D6-CE46-AD8C-F76D1A21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4C8A6-41A8-C34B-A6C9-A70E088C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DBA876-618F-1D2B-9A0E-AF0890879B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3221038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70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9EE3F-5063-764E-B528-E9B6F3560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5114"/>
            <a:ext cx="10515600" cy="2852737"/>
          </a:xfr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E154B-BF91-7C4C-B938-0FA33C16E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2197" y="3422073"/>
            <a:ext cx="5100203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883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9EE3F-5063-764E-B528-E9B6F3560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85114"/>
            <a:ext cx="10515600" cy="2852737"/>
          </a:xfrm>
        </p:spPr>
        <p:txBody>
          <a:bodyPr anchor="b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 useBgFill="1">
        <p:nvSpPr>
          <p:cNvPr id="3" name="Text Placeholder 2">
            <a:extLst>
              <a:ext uri="{FF2B5EF4-FFF2-40B4-BE49-F238E27FC236}">
                <a16:creationId xmlns:a16="http://schemas.microsoft.com/office/drawing/2014/main" id="{777E154B-BF91-7C4C-B938-0FA33C16E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2197" y="3422073"/>
            <a:ext cx="5100203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146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3F82-4DA8-C74F-A1DD-A41FCA41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21E25-64A0-284A-94CD-225F8CB2A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E21DA-EECA-424D-8620-9A0E0CF76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FE673-CC61-1246-9EF4-7C42573F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7FD47-62E0-F04D-99D2-D63DD8FA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7451B-31D4-FA46-8DBE-E4B9E0AA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3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A710-0154-314D-9BD2-042F30C38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20FBF-BB01-5048-AD1B-B717FC1AA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C5C48-8366-8445-B6C9-FF37805E8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886108-4636-0941-BC99-96A56DC88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B6BB5C-B524-6943-8129-7149A0F12B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59F5E-4776-4146-89E6-CFAF348792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40368F-03FD-E74D-B856-B5698C0B1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8878A-2711-6E4B-83E8-29E7A9E0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4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850E1-0C21-FF47-9751-989651015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9374E-33A7-0F4F-8CE8-1C9317C7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5A491-11B5-AC43-B5F3-7B4522E4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15A97-8D11-F147-A918-E5E6F201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5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CF9BB6-B85A-C941-94FA-8C6A1C831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9465C8-96D6-C44B-84B2-FEDCEC476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EB4D6-F06C-C541-A72D-738EDEB9E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C9C0-5F72-C04C-B4D5-8FB69309D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CB334-A41A-B540-8947-AA4FD512B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BADA5-69A8-F241-88FB-F5915F938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519D4-8648-F848-AF59-9E350A44DB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711A7-070B-234E-AE64-063EE3EEA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5F3F7-6E6B-194F-854F-DD467EFC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8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63A13-4C58-BF46-9B26-48128816F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632A28-90E0-6747-8726-60930D0363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0957E-FC13-E048-8029-29571A87C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33869-EE38-F141-BEEE-60BA743E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677B9-84AF-BB44-B749-33BE3AF66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89366-12A9-ED47-8D8F-7904123C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3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0ED6-6609-6940-86B0-93DA960F7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5974A-26D0-EC4B-A5FA-951257ACF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70910-4DF8-F74C-821B-384A5E967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6E47A-BF95-E941-B625-09CE28F1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0DEFC-34C8-5B41-8229-3CA057DF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38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CADBD2-ADAA-8248-9B05-64BCE3CB6C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50CE7-97B7-7944-830C-23931AF47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77677-A2B7-6E42-904A-B7BC88C8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35CA2-B49C-964B-8821-051BA1C3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0FDB5-9DF0-A346-8495-4FFE2CF5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E381907-6313-4D42-AC57-10FE80D38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78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F21C-3E85-7B4E-B324-C4DD30DE7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45FA7-33A5-9F42-92DA-D354870D9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EC632-12D6-CE46-AD8C-F76D1A21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52FDD-DF8D-3949-BBF3-2E0799B1C38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4C8A6-41A8-C34B-A6C9-A70E088C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7ECD7-285F-A24E-9964-67DC1A27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3979" y="6356350"/>
            <a:ext cx="1168021" cy="36512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E381907-6313-4D42-AC57-10FE80D38D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6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DDCE45-9948-914C-9077-BFC987BF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43D3B-282A-FB4D-9D38-84E3506D1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27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DFEF1-AA33-4D46-9C70-7C40088A4793}"/>
              </a:ext>
            </a:extLst>
          </p:cNvPr>
          <p:cNvSpPr/>
          <p:nvPr userDrawn="1"/>
        </p:nvSpPr>
        <p:spPr>
          <a:xfrm>
            <a:off x="136566" y="0"/>
            <a:ext cx="570016" cy="57535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2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Montserrat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5"/>
        </a:buBlip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286E1-346B-614D-8822-AFFDAD554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025" y="623924"/>
            <a:ext cx="9505950" cy="2387600"/>
          </a:xfrm>
        </p:spPr>
        <p:txBody>
          <a:bodyPr>
            <a:normAutofit/>
          </a:bodyPr>
          <a:lstStyle/>
          <a:p>
            <a:r>
              <a:rPr lang="en-US" sz="3600"/>
              <a:t>Lincoln MPO 2050 LRTP Update &amp; Lincoln Mobility Plan Project Oversight &amp; Planning Committee (POP-C) Meeting #5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04BA2B-4583-AF43-8702-E87123F64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10022"/>
            <a:ext cx="9144000" cy="1655762"/>
          </a:xfrm>
        </p:spPr>
        <p:txBody>
          <a:bodyPr/>
          <a:lstStyle/>
          <a:p>
            <a:r>
              <a:rPr lang="en-US"/>
              <a:t>March 26, 2026 </a:t>
            </a:r>
            <a:br>
              <a:rPr lang="en-US"/>
            </a:br>
            <a:r>
              <a:rPr lang="en-US"/>
              <a:t>10:00 AM </a:t>
            </a:r>
          </a:p>
        </p:txBody>
      </p:sp>
    </p:spTree>
    <p:extLst>
      <p:ext uri="{BB962C8B-B14F-4D97-AF65-F5344CB8AC3E}">
        <p14:creationId xmlns:p14="http://schemas.microsoft.com/office/powerpoint/2010/main" val="179108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088C7C-849C-46BE-8ACA-9AA3075E7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170" y="178859"/>
            <a:ext cx="10660623" cy="1325563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D2AD67-CE5A-4DE2-9EAA-4DB9020E7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719" y="1504422"/>
            <a:ext cx="10162592" cy="4265454"/>
          </a:xfrm>
        </p:spPr>
        <p:txBody>
          <a:bodyPr>
            <a:normAutofit/>
          </a:bodyPr>
          <a:lstStyle/>
          <a:p>
            <a:pPr lvl="0"/>
            <a:r>
              <a:rPr lang="en-US"/>
              <a:t>LRTP </a:t>
            </a:r>
            <a:endParaRPr lang="en-US" sz="3200"/>
          </a:p>
          <a:p>
            <a:pPr lvl="1"/>
            <a:r>
              <a:rPr lang="en-US"/>
              <a:t>Evaluation Criteria Review</a:t>
            </a:r>
            <a:endParaRPr lang="en-US" sz="2800"/>
          </a:p>
          <a:p>
            <a:pPr lvl="1"/>
            <a:r>
              <a:rPr lang="en-US"/>
              <a:t>Weighting</a:t>
            </a:r>
            <a:endParaRPr lang="en-US" sz="2800"/>
          </a:p>
          <a:p>
            <a:pPr lvl="1"/>
            <a:r>
              <a:rPr lang="en-US"/>
              <a:t>LRTP analysis update </a:t>
            </a:r>
            <a:br>
              <a:rPr lang="en-US"/>
            </a:br>
            <a:endParaRPr lang="en-US" sz="1400"/>
          </a:p>
          <a:p>
            <a:r>
              <a:rPr lang="en-US"/>
              <a:t>Revenue Forecast</a:t>
            </a:r>
          </a:p>
          <a:p>
            <a:r>
              <a:rPr lang="en-US"/>
              <a:t>Mobility Plan Update </a:t>
            </a:r>
          </a:p>
          <a:p>
            <a:r>
              <a:rPr lang="en-US"/>
              <a:t>Phase 2 Public Involvement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5E0713-57BA-61B8-E39D-565B397D21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9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C8841-2063-AB45-525D-6D7B05E06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7CF15035-6114-17D3-02C5-141E63B805D2}"/>
              </a:ext>
            </a:extLst>
          </p:cNvPr>
          <p:cNvGraphicFramePr>
            <a:graphicFrameLocks/>
          </p:cNvGraphicFramePr>
          <p:nvPr/>
        </p:nvGraphicFramePr>
        <p:xfrm>
          <a:off x="648231" y="1355362"/>
          <a:ext cx="11093245" cy="523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AE35760-B8AD-FF85-A374-90FC3141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169" y="44512"/>
            <a:ext cx="10515600" cy="1325563"/>
          </a:xfrm>
        </p:spPr>
        <p:txBody>
          <a:bodyPr/>
          <a:lstStyle/>
          <a:p>
            <a:r>
              <a:rPr lang="en-US"/>
              <a:t>LRTP Project Categories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F43F5-1B9D-C4DD-0BFF-4BDBD8F3046F}"/>
              </a:ext>
            </a:extLst>
          </p:cNvPr>
          <p:cNvSpPr txBox="1"/>
          <p:nvPr/>
        </p:nvSpPr>
        <p:spPr>
          <a:xfrm>
            <a:off x="783153" y="3316556"/>
            <a:ext cx="2670108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 categories to be scored/prioritized in LRTP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BD3C75-4513-6F88-6F19-BEE261482194}"/>
              </a:ext>
            </a:extLst>
          </p:cNvPr>
          <p:cNvSpPr txBox="1"/>
          <p:nvPr/>
        </p:nvSpPr>
        <p:spPr>
          <a:xfrm>
            <a:off x="783153" y="3932148"/>
            <a:ext cx="2670108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 categories from Mobility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CFB6AD-C636-ADEA-D9FC-8F69B51BF199}"/>
              </a:ext>
            </a:extLst>
          </p:cNvPr>
          <p:cNvSpPr txBox="1"/>
          <p:nvPr/>
        </p:nvSpPr>
        <p:spPr>
          <a:xfrm>
            <a:off x="783153" y="4548531"/>
            <a:ext cx="2670108" cy="954107"/>
          </a:xfrm>
          <a:prstGeom prst="rect">
            <a:avLst/>
          </a:prstGeom>
          <a:solidFill>
            <a:schemeClr val="accent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Projects from Vision Zero Action Plan/Safety Action Plan and Other Safety focused projects</a:t>
            </a:r>
          </a:p>
        </p:txBody>
      </p:sp>
    </p:spTree>
    <p:extLst>
      <p:ext uri="{BB962C8B-B14F-4D97-AF65-F5344CB8AC3E}">
        <p14:creationId xmlns:p14="http://schemas.microsoft.com/office/powerpoint/2010/main" val="265569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DA56F-F477-EFA0-28DF-DBBD7C42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C9FA-5683-084E-C38A-74A157E3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400"/>
            <a:ext cx="10952018" cy="932005"/>
          </a:xfrm>
        </p:spPr>
        <p:txBody>
          <a:bodyPr>
            <a:normAutofit/>
          </a:bodyPr>
          <a:lstStyle/>
          <a:p>
            <a:r>
              <a:rPr lang="en-US" sz="4000"/>
              <a:t>Developing a Fiscally Constrained Plan</a:t>
            </a:r>
            <a:endParaRPr lang="en-US" sz="4000" b="0">
              <a:latin typeface="Montserrat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5ACED5-476C-78E1-E9A5-072C593DD0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D74853B-F684-2ABD-1692-78DCE0082A07}"/>
              </a:ext>
            </a:extLst>
          </p:cNvPr>
          <p:cNvGraphicFramePr/>
          <p:nvPr/>
        </p:nvGraphicFramePr>
        <p:xfrm>
          <a:off x="2250209" y="12669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AC222C9-F0DE-2C9D-0076-0B13C2B96443}"/>
              </a:ext>
            </a:extLst>
          </p:cNvPr>
          <p:cNvSpPr txBox="1"/>
          <p:nvPr/>
        </p:nvSpPr>
        <p:spPr>
          <a:xfrm>
            <a:off x="2475570" y="4513849"/>
            <a:ext cx="2352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F318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Which projects would have the greatest impact on achieving the goals?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02FEF-E250-89B3-A931-9044334D8929}"/>
              </a:ext>
            </a:extLst>
          </p:cNvPr>
          <p:cNvSpPr txBox="1"/>
          <p:nvPr/>
        </p:nvSpPr>
        <p:spPr>
          <a:xfrm>
            <a:off x="7456448" y="1412487"/>
            <a:ext cx="3036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EC136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How much transportation funding can reasonably be expected over the next 24 years?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D4FF12-51BF-B289-9E91-7AAC6717E3CA}"/>
              </a:ext>
            </a:extLst>
          </p:cNvPr>
          <p:cNvSpPr txBox="1"/>
          <p:nvPr/>
        </p:nvSpPr>
        <p:spPr>
          <a:xfrm>
            <a:off x="8099501" y="4513849"/>
            <a:ext cx="25040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3B79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How should the flexible transportation funding be distributed to different project categories?</a:t>
            </a:r>
          </a:p>
        </p:txBody>
      </p:sp>
    </p:spTree>
    <p:extLst>
      <p:ext uri="{BB962C8B-B14F-4D97-AF65-F5344CB8AC3E}">
        <p14:creationId xmlns:p14="http://schemas.microsoft.com/office/powerpoint/2010/main" val="391098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5D7C8-DF09-CAAA-6A7F-258898F39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Badge 1 with solid fill">
            <a:extLst>
              <a:ext uri="{FF2B5EF4-FFF2-40B4-BE49-F238E27FC236}">
                <a16:creationId xmlns:a16="http://schemas.microsoft.com/office/drawing/2014/main" id="{C95DD0E6-C6D3-39FF-E525-22416BCED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732" y="841869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1F3F71-FE2F-A597-B664-9599E8C19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400"/>
            <a:ext cx="10952018" cy="932005"/>
          </a:xfrm>
        </p:spPr>
        <p:txBody>
          <a:bodyPr>
            <a:normAutofit/>
          </a:bodyPr>
          <a:lstStyle/>
          <a:p>
            <a:r>
              <a:rPr lang="en-US" sz="4000"/>
              <a:t>Project Prioritization</a:t>
            </a:r>
            <a:endParaRPr lang="en-US" sz="4000" b="0">
              <a:latin typeface="Montserrat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460CED-0A86-C11B-6FA9-05077D7F00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879C30-1DC9-F8BD-2D36-03725CF64505}"/>
              </a:ext>
            </a:extLst>
          </p:cNvPr>
          <p:cNvSpPr txBox="1"/>
          <p:nvPr/>
        </p:nvSpPr>
        <p:spPr>
          <a:xfrm>
            <a:off x="1227029" y="1254591"/>
            <a:ext cx="334444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Each project receives a score from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0 to 1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for each of the 8 goal areas + public support; 0 is the least favorable, 1 is the most favorable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3C98DA-64D0-7EF4-B93C-2C0363518904}"/>
              </a:ext>
            </a:extLst>
          </p:cNvPr>
          <p:cNvSpPr txBox="1"/>
          <p:nvPr/>
        </p:nvSpPr>
        <p:spPr>
          <a:xfrm>
            <a:off x="1227029" y="2208698"/>
            <a:ext cx="3344449" cy="32624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Maintenance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Mobility &amp; System Reliability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Livability &amp; Travel Choice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Safety &amp; Security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Economic Vitality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Environmental Sustainability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Funding &amp; Cost Effectiveness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Access &amp; Opportunity (0-1)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Public Support (0-1)</a:t>
            </a:r>
          </a:p>
        </p:txBody>
      </p:sp>
      <p:pic>
        <p:nvPicPr>
          <p:cNvPr id="16" name="Graphic 15" descr="Badge with solid fill">
            <a:extLst>
              <a:ext uri="{FF2B5EF4-FFF2-40B4-BE49-F238E27FC236}">
                <a16:creationId xmlns:a16="http://schemas.microsoft.com/office/drawing/2014/main" id="{0EA0DBBF-A0A7-A85D-2DB6-8E142D060E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4526" y="841869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3C41BF-D9EE-5E8A-F025-89AFAF2A26E4}"/>
              </a:ext>
            </a:extLst>
          </p:cNvPr>
          <p:cNvSpPr txBox="1"/>
          <p:nvPr/>
        </p:nvSpPr>
        <p:spPr>
          <a:xfrm>
            <a:off x="5198823" y="1254591"/>
            <a:ext cx="3245807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Each goal area is weighted based on the relative importance; the weights across the 8 goal areas + public support total 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3FABBB-3F19-3524-38C0-44A09F45C61A}"/>
              </a:ext>
            </a:extLst>
          </p:cNvPr>
          <p:cNvSpPr txBox="1"/>
          <p:nvPr/>
        </p:nvSpPr>
        <p:spPr>
          <a:xfrm>
            <a:off x="5198823" y="2208698"/>
            <a:ext cx="3245807" cy="3262432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Maintenance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Mobility &amp; System Reliability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Livability &amp; Travel Choice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Safety &amp; Security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Economic Vitality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Environmental Sustainability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Funding &amp; Cost Effectiveness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Access &amp; Opportunity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Public Support 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E9025E-6660-55C5-FF27-33C13C56AF17}"/>
              </a:ext>
            </a:extLst>
          </p:cNvPr>
          <p:cNvSpPr txBox="1"/>
          <p:nvPr/>
        </p:nvSpPr>
        <p:spPr>
          <a:xfrm>
            <a:off x="4584526" y="2758569"/>
            <a:ext cx="551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  <p:pic>
        <p:nvPicPr>
          <p:cNvPr id="21" name="Graphic 20" descr="Badge 3 with solid fill">
            <a:extLst>
              <a:ext uri="{FF2B5EF4-FFF2-40B4-BE49-F238E27FC236}">
                <a16:creationId xmlns:a16="http://schemas.microsoft.com/office/drawing/2014/main" id="{5E42FBE1-4934-9FB6-4860-2653D3A41E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540758" y="810086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43851C9-5014-9CEF-5AA4-933DD43A0F74}"/>
              </a:ext>
            </a:extLst>
          </p:cNvPr>
          <p:cNvSpPr txBox="1"/>
          <p:nvPr/>
        </p:nvSpPr>
        <p:spPr>
          <a:xfrm>
            <a:off x="9181151" y="1245317"/>
            <a:ext cx="2821487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The score for each goal is multiplied by the weight, then summed for a total score ranging from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0 to 100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0152C-E5C6-DD1B-6434-ACA0E78060AC}"/>
              </a:ext>
            </a:extLst>
          </p:cNvPr>
          <p:cNvSpPr txBox="1"/>
          <p:nvPr/>
        </p:nvSpPr>
        <p:spPr>
          <a:xfrm>
            <a:off x="9181151" y="2199424"/>
            <a:ext cx="2821487" cy="323780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Projects will be ranked based on their total score.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Different weights can be used for Lancaster County vs. City of Lincoln vs. Trail projects to recognize that some goal areas are more important in the urban vs. rural context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2A1088-BC17-7B3C-CD92-3EB708AD8F1A}"/>
              </a:ext>
            </a:extLst>
          </p:cNvPr>
          <p:cNvSpPr txBox="1"/>
          <p:nvPr/>
        </p:nvSpPr>
        <p:spPr>
          <a:xfrm>
            <a:off x="8507782" y="2802665"/>
            <a:ext cx="551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</a:t>
            </a: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E32BB7D9-E141-AF6B-6741-E347604F9F3E}"/>
              </a:ext>
            </a:extLst>
          </p:cNvPr>
          <p:cNvSpPr/>
          <p:nvPr/>
        </p:nvSpPr>
        <p:spPr>
          <a:xfrm>
            <a:off x="7782877" y="4893545"/>
            <a:ext cx="1030014" cy="1030014"/>
          </a:xfrm>
          <a:prstGeom prst="star5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9225F-A88F-979B-4806-162555464C88}"/>
              </a:ext>
            </a:extLst>
          </p:cNvPr>
          <p:cNvSpPr txBox="1"/>
          <p:nvPr/>
        </p:nvSpPr>
        <p:spPr>
          <a:xfrm>
            <a:off x="6121844" y="5502358"/>
            <a:ext cx="2322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C136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Today’s Focus</a:t>
            </a:r>
          </a:p>
        </p:txBody>
      </p:sp>
    </p:spTree>
    <p:extLst>
      <p:ext uri="{BB962C8B-B14F-4D97-AF65-F5344CB8AC3E}">
        <p14:creationId xmlns:p14="http://schemas.microsoft.com/office/powerpoint/2010/main" val="695260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D19DD-ED46-591E-AC17-7975A90E5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CA8394-6E07-77FE-8095-99413FF7C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430"/>
          <a:stretch>
            <a:fillRect/>
          </a:stretch>
        </p:blipFill>
        <p:spPr>
          <a:xfrm>
            <a:off x="1002535" y="105103"/>
            <a:ext cx="10863643" cy="650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7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CB80-C642-C602-3DF5-FF1226C4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ontserrat SemiBold"/>
              </a:rPr>
              <a:t>Public Input: Transportation Goals</a:t>
            </a:r>
            <a:endParaRPr lang="en-US"/>
          </a:p>
        </p:txBody>
      </p:sp>
      <p:pic>
        <p:nvPicPr>
          <p:cNvPr id="7" name="Picture 6" descr="A graph with text on it&#10;&#10;AI-generated content may be incorrect.">
            <a:extLst>
              <a:ext uri="{FF2B5EF4-FFF2-40B4-BE49-F238E27FC236}">
                <a16:creationId xmlns:a16="http://schemas.microsoft.com/office/drawing/2014/main" id="{A2961EF4-A6FA-8620-FCC5-459174E06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044" y="1351684"/>
            <a:ext cx="9751003" cy="5069032"/>
          </a:xfrm>
          <a:prstGeom prst="rect">
            <a:avLst/>
          </a:prstGeom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A24F1B18-7A87-6FAA-4392-13EFB95F37D9}"/>
              </a:ext>
            </a:extLst>
          </p:cNvPr>
          <p:cNvSpPr/>
          <p:nvPr/>
        </p:nvSpPr>
        <p:spPr>
          <a:xfrm>
            <a:off x="8849710" y="2900065"/>
            <a:ext cx="3045984" cy="1450428"/>
          </a:xfrm>
          <a:prstGeom prst="wedgeEllipseCallou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06C365-E8FB-F918-CB92-F48BDF84EBDF}"/>
              </a:ext>
            </a:extLst>
          </p:cNvPr>
          <p:cNvSpPr txBox="1"/>
          <p:nvPr/>
        </p:nvSpPr>
        <p:spPr>
          <a:xfrm>
            <a:off x="9122980" y="3184634"/>
            <a:ext cx="2720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Which transportation goals are most important to you?</a:t>
            </a:r>
          </a:p>
        </p:txBody>
      </p:sp>
    </p:spTree>
    <p:extLst>
      <p:ext uri="{BB962C8B-B14F-4D97-AF65-F5344CB8AC3E}">
        <p14:creationId xmlns:p14="http://schemas.microsoft.com/office/powerpoint/2010/main" val="1908142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6D289E0-7613-659E-6290-23F4FF387B9C}"/>
              </a:ext>
            </a:extLst>
          </p:cNvPr>
          <p:cNvSpPr txBox="1">
            <a:spLocks/>
          </p:cNvSpPr>
          <p:nvPr/>
        </p:nvSpPr>
        <p:spPr>
          <a:xfrm>
            <a:off x="838200" y="290481"/>
            <a:ext cx="10515600" cy="689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ontserrat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itchFamily="2" charset="77"/>
                <a:ea typeface="+mj-ea"/>
                <a:cs typeface="+mj-cs"/>
              </a:rPr>
              <a:t>Example Project Score…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A7BD15-17C8-8D06-28E0-B7DC33683A46}"/>
              </a:ext>
            </a:extLst>
          </p:cNvPr>
          <p:cNvGraphicFramePr>
            <a:graphicFrameLocks noGrp="1"/>
          </p:cNvGraphicFramePr>
          <p:nvPr/>
        </p:nvGraphicFramePr>
        <p:xfrm>
          <a:off x="2584574" y="1680205"/>
          <a:ext cx="8198498" cy="3931783"/>
        </p:xfrm>
        <a:graphic>
          <a:graphicData uri="http://schemas.openxmlformats.org/drawingml/2006/table">
            <a:tbl>
              <a:tblPr firstRow="1" firstCol="1" bandRow="1"/>
              <a:tblGrid>
                <a:gridCol w="4102359">
                  <a:extLst>
                    <a:ext uri="{9D8B030D-6E8A-4147-A177-3AD203B41FA5}">
                      <a16:colId xmlns:a16="http://schemas.microsoft.com/office/drawing/2014/main" val="1352031764"/>
                    </a:ext>
                  </a:extLst>
                </a:gridCol>
                <a:gridCol w="1399592">
                  <a:extLst>
                    <a:ext uri="{9D8B030D-6E8A-4147-A177-3AD203B41FA5}">
                      <a16:colId xmlns:a16="http://schemas.microsoft.com/office/drawing/2014/main" val="2244566331"/>
                    </a:ext>
                  </a:extLst>
                </a:gridCol>
                <a:gridCol w="1278294">
                  <a:extLst>
                    <a:ext uri="{9D8B030D-6E8A-4147-A177-3AD203B41FA5}">
                      <a16:colId xmlns:a16="http://schemas.microsoft.com/office/drawing/2014/main" val="1305163796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2858524952"/>
                    </a:ext>
                  </a:extLst>
                </a:gridCol>
              </a:tblGrid>
              <a:tr h="537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02E9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Goal/Criterion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02E9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Goal Area Score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02E9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02E9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Score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397090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Maintenance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29412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Mobility and System Reliability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608559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Livability and Travel Choice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795975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Safety and Security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180107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Vitality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65059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 Sustainability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70920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Funding and Cost Effectiveness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41835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&amp; Opportunity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273511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Support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60681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Score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64843"/>
                  </a:ext>
                </a:extLst>
              </a:tr>
            </a:tbl>
          </a:graphicData>
        </a:graphic>
      </p:graphicFrame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ED1E1503-1AAC-A2DD-6CE2-6F243103A94A}"/>
              </a:ext>
            </a:extLst>
          </p:cNvPr>
          <p:cNvSpPr/>
          <p:nvPr/>
        </p:nvSpPr>
        <p:spPr>
          <a:xfrm>
            <a:off x="6733585" y="634033"/>
            <a:ext cx="1931436" cy="849086"/>
          </a:xfrm>
          <a:prstGeom prst="wedgeEllipseCallo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D8046B-6EA8-FE36-1FBF-6B91A2C7DE04}"/>
              </a:ext>
            </a:extLst>
          </p:cNvPr>
          <p:cNvSpPr txBox="1"/>
          <p:nvPr/>
        </p:nvSpPr>
        <p:spPr>
          <a:xfrm>
            <a:off x="6854880" y="843136"/>
            <a:ext cx="170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Scores will range from 0 - 1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52A336D-AF1A-57E8-04FF-26FE52FEB28A}"/>
              </a:ext>
            </a:extLst>
          </p:cNvPr>
          <p:cNvSpPr/>
          <p:nvPr/>
        </p:nvSpPr>
        <p:spPr>
          <a:xfrm>
            <a:off x="8677465" y="418656"/>
            <a:ext cx="1707502" cy="1058318"/>
          </a:xfrm>
          <a:prstGeom prst="wedgeEllipseCallo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1B162-7EB7-0528-325D-E5D148BF8D27}"/>
              </a:ext>
            </a:extLst>
          </p:cNvPr>
          <p:cNvSpPr txBox="1"/>
          <p:nvPr/>
        </p:nvSpPr>
        <p:spPr>
          <a:xfrm>
            <a:off x="8717901" y="741070"/>
            <a:ext cx="173859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1200">
                <a:solidFill>
                  <a:srgbClr val="FFFFFF"/>
                </a:solidFill>
                <a:latin typeface="Montserrat"/>
              </a:rPr>
              <a:t>We need your input on the relative weights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8D1B9AC6-E994-3308-4402-04F28985DCF2}"/>
              </a:ext>
            </a:extLst>
          </p:cNvPr>
          <p:cNvSpPr/>
          <p:nvPr/>
        </p:nvSpPr>
        <p:spPr>
          <a:xfrm>
            <a:off x="10342206" y="5611988"/>
            <a:ext cx="1419065" cy="1013364"/>
          </a:xfrm>
          <a:prstGeom prst="wedgeEllipseCallout">
            <a:avLst>
              <a:gd name="adj1" fmla="val -34956"/>
              <a:gd name="adj2" fmla="val -648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CCF7B5-CCA4-0DBF-3788-F2B72CFB160D}"/>
              </a:ext>
            </a:extLst>
          </p:cNvPr>
          <p:cNvSpPr txBox="1"/>
          <p:nvPr/>
        </p:nvSpPr>
        <p:spPr>
          <a:xfrm>
            <a:off x="10311935" y="5868142"/>
            <a:ext cx="1524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Total Score will range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0 – 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593EDC-93D1-AF61-B3CA-7D61C9624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2B0C9D8C-19D7-A8AF-C286-85B96893519E}"/>
              </a:ext>
            </a:extLst>
          </p:cNvPr>
          <p:cNvSpPr/>
          <p:nvPr/>
        </p:nvSpPr>
        <p:spPr>
          <a:xfrm>
            <a:off x="10342206" y="1026761"/>
            <a:ext cx="1707502" cy="1013364"/>
          </a:xfrm>
          <a:prstGeom prst="wedgeEllipseCallout">
            <a:avLst>
              <a:gd name="adj1" fmla="val -34038"/>
              <a:gd name="adj2" fmla="val 4948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54B8D-F728-8F4F-8ED4-85B83B3E794B}"/>
              </a:ext>
            </a:extLst>
          </p:cNvPr>
          <p:cNvSpPr txBox="1"/>
          <p:nvPr/>
        </p:nvSpPr>
        <p:spPr>
          <a:xfrm>
            <a:off x="10509465" y="1348777"/>
            <a:ext cx="1419065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Goal Area Score x Weight</a:t>
            </a:r>
          </a:p>
        </p:txBody>
      </p:sp>
    </p:spTree>
    <p:extLst>
      <p:ext uri="{BB962C8B-B14F-4D97-AF65-F5344CB8AC3E}">
        <p14:creationId xmlns:p14="http://schemas.microsoft.com/office/powerpoint/2010/main" val="3052096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C2662-74BE-52B3-4778-DA6B3F697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43AC05E-BDC0-67E3-F0F8-32C359175887}"/>
              </a:ext>
            </a:extLst>
          </p:cNvPr>
          <p:cNvSpPr txBox="1">
            <a:spLocks/>
          </p:cNvSpPr>
          <p:nvPr/>
        </p:nvSpPr>
        <p:spPr>
          <a:xfrm>
            <a:off x="838200" y="290481"/>
            <a:ext cx="10515600" cy="689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ontserrat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itchFamily="2" charset="77"/>
                <a:ea typeface="+mj-ea"/>
                <a:cs typeface="+mj-cs"/>
              </a:rPr>
              <a:t>Discussion: Weighting of Evaluation Criteria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A930A-3EA1-DC02-C018-729291A018AD}"/>
              </a:ext>
            </a:extLst>
          </p:cNvPr>
          <p:cNvGraphicFramePr>
            <a:graphicFrameLocks noGrp="1"/>
          </p:cNvGraphicFramePr>
          <p:nvPr/>
        </p:nvGraphicFramePr>
        <p:xfrm>
          <a:off x="1036084" y="1254194"/>
          <a:ext cx="10038350" cy="3931783"/>
        </p:xfrm>
        <a:graphic>
          <a:graphicData uri="http://schemas.openxmlformats.org/drawingml/2006/table">
            <a:tbl>
              <a:tblPr firstRow="1" firstCol="1" bandRow="1"/>
              <a:tblGrid>
                <a:gridCol w="3805715">
                  <a:extLst>
                    <a:ext uri="{9D8B030D-6E8A-4147-A177-3AD203B41FA5}">
                      <a16:colId xmlns:a16="http://schemas.microsoft.com/office/drawing/2014/main" val="1352031764"/>
                    </a:ext>
                  </a:extLst>
                </a:gridCol>
                <a:gridCol w="2007476">
                  <a:extLst>
                    <a:ext uri="{9D8B030D-6E8A-4147-A177-3AD203B41FA5}">
                      <a16:colId xmlns:a16="http://schemas.microsoft.com/office/drawing/2014/main" val="2244566331"/>
                    </a:ext>
                  </a:extLst>
                </a:gridCol>
                <a:gridCol w="2488631">
                  <a:extLst>
                    <a:ext uri="{9D8B030D-6E8A-4147-A177-3AD203B41FA5}">
                      <a16:colId xmlns:a16="http://schemas.microsoft.com/office/drawing/2014/main" val="1305163796"/>
                    </a:ext>
                  </a:extLst>
                </a:gridCol>
                <a:gridCol w="1736528">
                  <a:extLst>
                    <a:ext uri="{9D8B030D-6E8A-4147-A177-3AD203B41FA5}">
                      <a16:colId xmlns:a16="http://schemas.microsoft.com/office/drawing/2014/main" val="2858524952"/>
                    </a:ext>
                  </a:extLst>
                </a:gridCol>
              </a:tblGrid>
              <a:tr h="537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602E9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Goal/Criterion</a:t>
                      </a: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Lincoln Roadway Projects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Lancaster County Roadway Projects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 Projects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6397090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Maintenance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29412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Mobility and System Reliability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608559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Livability and Travel Choice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795975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Safety and Security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180107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Vitality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65059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Environmental Sustainability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70920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Funding and Cost Effectiveness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41835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&amp; Opportunity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273511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Support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606814"/>
                  </a:ext>
                </a:extLst>
              </a:tr>
              <a:tr h="339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6484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C3024EE-6109-5FE7-5527-B0EECEC212FD}"/>
              </a:ext>
            </a:extLst>
          </p:cNvPr>
          <p:cNvSpPr txBox="1"/>
          <p:nvPr/>
        </p:nvSpPr>
        <p:spPr>
          <a:xfrm>
            <a:off x="10311935" y="5868142"/>
            <a:ext cx="1524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Total Score will range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0 – 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FF9D6-745F-A7E5-01DF-97143A200D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349F8B-A097-6781-F60F-9DC5476D611A}"/>
              </a:ext>
            </a:extLst>
          </p:cNvPr>
          <p:cNvSpPr txBox="1"/>
          <p:nvPr/>
        </p:nvSpPr>
        <p:spPr>
          <a:xfrm>
            <a:off x="2644340" y="5460456"/>
            <a:ext cx="85701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Should Lincoln roadway projects prioritize different outcomes than County roadway projects?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Should Trail projects elevate certain goals more than roadway projects? </a:t>
            </a:r>
          </a:p>
        </p:txBody>
      </p:sp>
    </p:spTree>
    <p:extLst>
      <p:ext uri="{BB962C8B-B14F-4D97-AF65-F5344CB8AC3E}">
        <p14:creationId xmlns:p14="http://schemas.microsoft.com/office/powerpoint/2010/main" val="443975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48029-CEF5-2DAF-CB86-B31CF1BC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06A2DE4-0F5D-C1C7-9FCC-D0C7D339449D}"/>
              </a:ext>
            </a:extLst>
          </p:cNvPr>
          <p:cNvSpPr txBox="1">
            <a:spLocks/>
          </p:cNvSpPr>
          <p:nvPr/>
        </p:nvSpPr>
        <p:spPr>
          <a:xfrm>
            <a:off x="838200" y="533116"/>
            <a:ext cx="10515600" cy="689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ontserrat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Bold" pitchFamily="2" charset="77"/>
                <a:ea typeface="+mj-ea"/>
                <a:cs typeface="+mj-cs"/>
              </a:rPr>
              <a:t>Menti Polling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293686-4A27-9E92-3D82-C5089BDA80F0}"/>
              </a:ext>
            </a:extLst>
          </p:cNvPr>
          <p:cNvSpPr txBox="1"/>
          <p:nvPr/>
        </p:nvSpPr>
        <p:spPr>
          <a:xfrm>
            <a:off x="10311935" y="5868142"/>
            <a:ext cx="1524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Total Score will range from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0 – 100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F59E29-A4EB-EB52-72C6-08CFF8614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6DA974-CF95-3E5D-3D68-F1D94970365D}"/>
              </a:ext>
            </a:extLst>
          </p:cNvPr>
          <p:cNvSpPr txBox="1"/>
          <p:nvPr/>
        </p:nvSpPr>
        <p:spPr>
          <a:xfrm>
            <a:off x="1187669" y="1492469"/>
            <a:ext cx="958543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Consider the public input on transportation goals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Consider our discussion about the differences between urban vs. rural projects and roadway vs. trail projects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Your input will be combined with input from the Planning Commission </a:t>
            </a:r>
          </a:p>
        </p:txBody>
      </p:sp>
    </p:spTree>
    <p:extLst>
      <p:ext uri="{BB962C8B-B14F-4D97-AF65-F5344CB8AC3E}">
        <p14:creationId xmlns:p14="http://schemas.microsoft.com/office/powerpoint/2010/main" val="417918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4EDAE4-1CFD-4DD3-824A-69C6A5A3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 Forecasts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C674FA-1ACB-4D23-BC5F-73598F776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ontserrat"/>
              </a:rPr>
              <a:t>Start with 2027 revenue estimate</a:t>
            </a:r>
          </a:p>
          <a:p>
            <a:r>
              <a:rPr lang="en-US">
                <a:latin typeface="Montserrat"/>
              </a:rPr>
              <a:t>Apply annual growth rate (varies by funding source, average of 2.6%)</a:t>
            </a:r>
            <a:endParaRPr lang="en-US"/>
          </a:p>
          <a:p>
            <a:r>
              <a:rPr lang="en-US">
                <a:latin typeface="Montserrat"/>
              </a:rPr>
              <a:t>24 years of revenues (2027 – 2050)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EA149B5-E4DD-433F-958E-8E2F9DDA65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8180577"/>
              </p:ext>
            </p:extLst>
          </p:nvPr>
        </p:nvGraphicFramePr>
        <p:xfrm>
          <a:off x="3166378" y="3791168"/>
          <a:ext cx="7739746" cy="2878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695">
                  <a:extLst>
                    <a:ext uri="{9D8B030D-6E8A-4147-A177-3AD203B41FA5}">
                      <a16:colId xmlns:a16="http://schemas.microsoft.com/office/drawing/2014/main" val="640083105"/>
                    </a:ext>
                  </a:extLst>
                </a:gridCol>
                <a:gridCol w="5168051">
                  <a:extLst>
                    <a:ext uri="{9D8B030D-6E8A-4147-A177-3AD203B41FA5}">
                      <a16:colId xmlns:a16="http://schemas.microsoft.com/office/drawing/2014/main" val="1358180825"/>
                    </a:ext>
                  </a:extLst>
                </a:gridCol>
              </a:tblGrid>
              <a:tr h="805543">
                <a:tc>
                  <a:txBody>
                    <a:bodyPr/>
                    <a:lstStyle/>
                    <a:p>
                      <a:endParaRPr lang="en-US" sz="2800">
                        <a:latin typeface="Montserrat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>
                          <a:latin typeface="Montserrat"/>
                        </a:rPr>
                        <a:t>24 Years of Revenue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71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latin typeface="Montserrat" panose="00000500000000000000" pitchFamily="2" charset="0"/>
                        </a:rPr>
                        <a:t>Roadway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>
                          <a:latin typeface="Montserrat"/>
                        </a:rPr>
                        <a:t>$5,054.98M</a:t>
                      </a:r>
                      <a:endParaRPr lang="en-US" sz="2800"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32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latin typeface="Montserrat" panose="00000500000000000000" pitchFamily="2" charset="0"/>
                        </a:rPr>
                        <a:t>Transit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>
                          <a:latin typeface="Montserrat"/>
                        </a:rPr>
                        <a:t>$836.13M</a:t>
                      </a:r>
                      <a:endParaRPr lang="en-US" sz="2800"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71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>
                          <a:latin typeface="Montserrat" panose="00000500000000000000" pitchFamily="2" charset="0"/>
                        </a:rPr>
                        <a:t>Trails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>
                          <a:latin typeface="Montserrat"/>
                        </a:rPr>
                        <a:t>$88.68M</a:t>
                      </a:r>
                      <a:endParaRPr lang="en-US" sz="2800"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74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Montserrat" panose="00000500000000000000" pitchFamily="2" charset="0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>
                          <a:latin typeface="Montserrat"/>
                        </a:rPr>
                        <a:t>$5,979.76M</a:t>
                      </a:r>
                      <a:endParaRPr lang="en-US" sz="2800" b="1"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050155"/>
                  </a:ext>
                </a:extLst>
              </a:tr>
            </a:tbl>
          </a:graphicData>
        </a:graphic>
      </p:graphicFrame>
      <p:pic>
        <p:nvPicPr>
          <p:cNvPr id="3" name="Picture 2" descr="A grey and green text with white text&#10;&#10;AI-generated content may be incorrect.">
            <a:extLst>
              <a:ext uri="{FF2B5EF4-FFF2-40B4-BE49-F238E27FC236}">
                <a16:creationId xmlns:a16="http://schemas.microsoft.com/office/drawing/2014/main" id="{71769E39-471D-31AD-307A-4218D42E3A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62B6C4-C92F-5C36-2805-1970C2B0EEFB}"/>
              </a:ext>
            </a:extLst>
          </p:cNvPr>
          <p:cNvSpPr txBox="1"/>
          <p:nvPr/>
        </p:nvSpPr>
        <p:spPr>
          <a:xfrm>
            <a:off x="8982637" y="3428811"/>
            <a:ext cx="19895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chemeClr val="accent5"/>
                </a:solidFill>
                <a:latin typeface="Montserrat"/>
                <a:ea typeface="Calibri"/>
                <a:cs typeface="Calibri"/>
              </a:rPr>
              <a:t>PRELIMINARY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18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C2F45-56CA-0CEA-3DD9-68C2E2422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636"/>
            <a:ext cx="10515600" cy="725691"/>
          </a:xfrm>
        </p:spPr>
        <p:txBody>
          <a:bodyPr/>
          <a:lstStyle/>
          <a:p>
            <a:r>
              <a:rPr lang="en-US">
                <a:latin typeface="Montserrat SemiBold"/>
              </a:rPr>
              <a:t>Revenue Forecasts ($M) Over Time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736CC4-1582-DCDC-269D-60B042280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67" y="2240890"/>
            <a:ext cx="11207296" cy="4121603"/>
          </a:xfrm>
          <a:prstGeom prst="rect">
            <a:avLst/>
          </a:prstGeom>
        </p:spPr>
      </p:pic>
      <p:pic>
        <p:nvPicPr>
          <p:cNvPr id="14" name="Picture 13" descr="A purple oval with black background&#10;&#10;AI-generated content may be incorrect.">
            <a:extLst>
              <a:ext uri="{FF2B5EF4-FFF2-40B4-BE49-F238E27FC236}">
                <a16:creationId xmlns:a16="http://schemas.microsoft.com/office/drawing/2014/main" id="{DAA5E55C-1E1A-495D-9877-D32D20931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0000">
            <a:off x="9754724" y="5916159"/>
            <a:ext cx="370821" cy="3826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B45DD2-517F-37ED-84A7-46C369A267A1}"/>
              </a:ext>
            </a:extLst>
          </p:cNvPr>
          <p:cNvSpPr txBox="1"/>
          <p:nvPr/>
        </p:nvSpPr>
        <p:spPr>
          <a:xfrm>
            <a:off x="4934843" y="6432936"/>
            <a:ext cx="39680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ontserrat"/>
                <a:ea typeface="Calibri"/>
                <a:cs typeface="Calibri"/>
              </a:rPr>
              <a:t>= $5 increase in Wheel Tax</a:t>
            </a:r>
            <a:endParaRPr lang="en-US">
              <a:latin typeface="Montserra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2329E2-8A94-BA8B-72FE-385ACCFFADE2}"/>
              </a:ext>
            </a:extLst>
          </p:cNvPr>
          <p:cNvSpPr txBox="1"/>
          <p:nvPr/>
        </p:nvSpPr>
        <p:spPr>
          <a:xfrm>
            <a:off x="9099973" y="1154933"/>
            <a:ext cx="2676867" cy="646331"/>
          </a:xfrm>
          <a:prstGeom prst="rec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Montserrat"/>
                <a:ea typeface="Calibri"/>
                <a:cs typeface="Calibri"/>
              </a:rPr>
              <a:t>Average Annual Growth Rate = 2.6%</a:t>
            </a:r>
            <a:endParaRPr lang="en-US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B700C7-A8CF-2EBE-D2BB-2827C8D898E0}"/>
              </a:ext>
            </a:extLst>
          </p:cNvPr>
          <p:cNvSpPr txBox="1"/>
          <p:nvPr/>
        </p:nvSpPr>
        <p:spPr>
          <a:xfrm>
            <a:off x="2371674" y="2152017"/>
            <a:ext cx="2457995" cy="369332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Montserrat"/>
                <a:ea typeface="Calibri"/>
                <a:cs typeface="Calibri"/>
              </a:rPr>
              <a:t>End of LOTM funds</a:t>
            </a:r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83B3970-E0A5-7BD8-3FCB-2E29A3D84790}"/>
              </a:ext>
            </a:extLst>
          </p:cNvPr>
          <p:cNvCxnSpPr/>
          <p:nvPr/>
        </p:nvCxnSpPr>
        <p:spPr>
          <a:xfrm>
            <a:off x="4532731" y="2459853"/>
            <a:ext cx="326245" cy="132115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C180746-F1DD-2212-2ED8-5BD8FAA63A3A}"/>
              </a:ext>
            </a:extLst>
          </p:cNvPr>
          <p:cNvSpPr txBox="1"/>
          <p:nvPr/>
        </p:nvSpPr>
        <p:spPr>
          <a:xfrm>
            <a:off x="5808779" y="1779123"/>
            <a:ext cx="2847102" cy="369332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Montserrat"/>
                <a:ea typeface="Calibri"/>
                <a:cs typeface="Calibri"/>
              </a:rPr>
              <a:t>End of Bond Payments</a:t>
            </a:r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C21612-80C6-DF9A-FBA2-0309367F0F27}"/>
              </a:ext>
            </a:extLst>
          </p:cNvPr>
          <p:cNvCxnSpPr>
            <a:cxnSpLocks/>
          </p:cNvCxnSpPr>
          <p:nvPr/>
        </p:nvCxnSpPr>
        <p:spPr>
          <a:xfrm>
            <a:off x="7904985" y="1965363"/>
            <a:ext cx="326245" cy="132115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A purple oval with black background&#10;&#10;AI-generated content may be incorrect.">
            <a:extLst>
              <a:ext uri="{FF2B5EF4-FFF2-40B4-BE49-F238E27FC236}">
                <a16:creationId xmlns:a16="http://schemas.microsoft.com/office/drawing/2014/main" id="{E24A96F5-23CE-1D40-6004-15D4AF68F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0000">
            <a:off x="7638957" y="5916158"/>
            <a:ext cx="370821" cy="382671"/>
          </a:xfrm>
          <a:prstGeom prst="rect">
            <a:avLst/>
          </a:prstGeom>
        </p:spPr>
      </p:pic>
      <p:pic>
        <p:nvPicPr>
          <p:cNvPr id="25" name="Picture 24" descr="A purple oval with black background&#10;&#10;AI-generated content may be incorrect.">
            <a:extLst>
              <a:ext uri="{FF2B5EF4-FFF2-40B4-BE49-F238E27FC236}">
                <a16:creationId xmlns:a16="http://schemas.microsoft.com/office/drawing/2014/main" id="{DBF499A5-7842-54BA-76FA-248FDD0F8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0000">
            <a:off x="5555617" y="5916158"/>
            <a:ext cx="370821" cy="382671"/>
          </a:xfrm>
          <a:prstGeom prst="rect">
            <a:avLst/>
          </a:prstGeom>
        </p:spPr>
      </p:pic>
      <p:pic>
        <p:nvPicPr>
          <p:cNvPr id="26" name="Picture 25" descr="A purple oval with black background&#10;&#10;AI-generated content may be incorrect.">
            <a:extLst>
              <a:ext uri="{FF2B5EF4-FFF2-40B4-BE49-F238E27FC236}">
                <a16:creationId xmlns:a16="http://schemas.microsoft.com/office/drawing/2014/main" id="{26929213-AE78-E11E-CE18-5DCC5DE28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0000">
            <a:off x="3415532" y="5908052"/>
            <a:ext cx="370821" cy="382671"/>
          </a:xfrm>
          <a:prstGeom prst="rect">
            <a:avLst/>
          </a:prstGeom>
        </p:spPr>
      </p:pic>
      <p:pic>
        <p:nvPicPr>
          <p:cNvPr id="27" name="Picture 26" descr="A purple oval with black background&#10;&#10;AI-generated content may be incorrect.">
            <a:extLst>
              <a:ext uri="{FF2B5EF4-FFF2-40B4-BE49-F238E27FC236}">
                <a16:creationId xmlns:a16="http://schemas.microsoft.com/office/drawing/2014/main" id="{B893A105-A06B-8464-4CB2-CCCD5BE79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60000">
            <a:off x="4534213" y="6402541"/>
            <a:ext cx="370821" cy="3826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DBFB453-40DB-3993-EA36-921AD805E72B}"/>
              </a:ext>
            </a:extLst>
          </p:cNvPr>
          <p:cNvSpPr txBox="1"/>
          <p:nvPr/>
        </p:nvSpPr>
        <p:spPr>
          <a:xfrm>
            <a:off x="956797" y="983974"/>
            <a:ext cx="19084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chemeClr val="accent5"/>
                </a:solidFill>
                <a:latin typeface="Montserrat"/>
                <a:ea typeface="Calibri"/>
                <a:cs typeface="Calibri"/>
              </a:rPr>
              <a:t>PRELIMINARY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69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4CA02-EFFF-8D23-9DBC-972E51112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AEB3F1B4-AAA5-DF8D-E539-7128EEAA912D}"/>
              </a:ext>
            </a:extLst>
          </p:cNvPr>
          <p:cNvGraphicFramePr>
            <a:graphicFrameLocks/>
          </p:cNvGraphicFramePr>
          <p:nvPr/>
        </p:nvGraphicFramePr>
        <p:xfrm>
          <a:off x="648231" y="1355362"/>
          <a:ext cx="11093245" cy="523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8B8BA8F-A892-EA49-DA19-1B3FF9F30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169" y="44512"/>
            <a:ext cx="10515600" cy="1325563"/>
          </a:xfrm>
        </p:spPr>
        <p:txBody>
          <a:bodyPr/>
          <a:lstStyle/>
          <a:p>
            <a:r>
              <a:rPr lang="en-US"/>
              <a:t>LRTP Project Categories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FEC7B-22D5-DF1E-8859-EBF0096A4F95}"/>
              </a:ext>
            </a:extLst>
          </p:cNvPr>
          <p:cNvSpPr txBox="1"/>
          <p:nvPr/>
        </p:nvSpPr>
        <p:spPr>
          <a:xfrm>
            <a:off x="783153" y="3316556"/>
            <a:ext cx="2670108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 categories to be scored/prioritized in LRTP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046633-3362-C7C8-8C0B-B947CC57AD63}"/>
              </a:ext>
            </a:extLst>
          </p:cNvPr>
          <p:cNvSpPr txBox="1"/>
          <p:nvPr/>
        </p:nvSpPr>
        <p:spPr>
          <a:xfrm>
            <a:off x="783153" y="3932148"/>
            <a:ext cx="2670108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 categories from Mobility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D58B1F-0964-55AE-76A8-75762E8E288C}"/>
              </a:ext>
            </a:extLst>
          </p:cNvPr>
          <p:cNvSpPr txBox="1"/>
          <p:nvPr/>
        </p:nvSpPr>
        <p:spPr>
          <a:xfrm>
            <a:off x="783153" y="4548531"/>
            <a:ext cx="2670108" cy="954107"/>
          </a:xfrm>
          <a:prstGeom prst="rect">
            <a:avLst/>
          </a:prstGeom>
          <a:solidFill>
            <a:schemeClr val="accent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Projects from Vision Zero Action Plan/Safety Action Plan and Other Safety focused projects</a:t>
            </a:r>
          </a:p>
        </p:txBody>
      </p:sp>
    </p:spTree>
    <p:extLst>
      <p:ext uri="{BB962C8B-B14F-4D97-AF65-F5344CB8AC3E}">
        <p14:creationId xmlns:p14="http://schemas.microsoft.com/office/powerpoint/2010/main" val="393858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57F5B-50A2-4F18-7197-E9674FA8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911"/>
            <a:ext cx="10506529" cy="817564"/>
          </a:xfrm>
        </p:spPr>
        <p:txBody>
          <a:bodyPr/>
          <a:lstStyle/>
          <a:p>
            <a:r>
              <a:rPr lang="en-US">
                <a:latin typeface="Montserrat SemiBold"/>
              </a:rPr>
              <a:t>Commitments &amp; Restrictions</a:t>
            </a:r>
            <a:endParaRPr lang="en-US"/>
          </a:p>
        </p:txBody>
      </p:sp>
      <p:pic>
        <p:nvPicPr>
          <p:cNvPr id="18" name="Picture 17" descr="A list of projects with text&#10;&#10;AI-generated content may be incorrect.">
            <a:extLst>
              <a:ext uri="{FF2B5EF4-FFF2-40B4-BE49-F238E27FC236}">
                <a16:creationId xmlns:a16="http://schemas.microsoft.com/office/drawing/2014/main" id="{ACD36DFC-CD1A-832C-4E23-51D0BB1F6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576" y="925285"/>
            <a:ext cx="9391419" cy="584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66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1483A-3695-C4F6-8644-8E19D5B4D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360"/>
            <a:ext cx="10515600" cy="466285"/>
          </a:xfrm>
        </p:spPr>
        <p:txBody>
          <a:bodyPr>
            <a:normAutofit/>
          </a:bodyPr>
          <a:lstStyle/>
          <a:p>
            <a:r>
              <a:rPr lang="en-US" sz="2000">
                <a:latin typeface="Montserrat SemiBold"/>
              </a:rPr>
              <a:t>Base Allocation ($M) by Project Category (Restricted and Committed Funding)</a:t>
            </a: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611C3-E7B3-3CDA-2324-DF09E1FB0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482" y="545389"/>
            <a:ext cx="10776858" cy="55545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D63C03-D4B5-1BE3-3180-87342FDA62CC}"/>
              </a:ext>
            </a:extLst>
          </p:cNvPr>
          <p:cNvSpPr txBox="1"/>
          <p:nvPr/>
        </p:nvSpPr>
        <p:spPr>
          <a:xfrm>
            <a:off x="7494910" y="6197103"/>
            <a:ext cx="4290036" cy="523220"/>
          </a:xfrm>
          <a:prstGeom prst="rec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FFFF"/>
                </a:solidFill>
                <a:latin typeface="Montserrat"/>
                <a:ea typeface="Calibri"/>
                <a:cs typeface="Calibri"/>
              </a:rPr>
              <a:t>NOTE:</a:t>
            </a:r>
            <a:r>
              <a:rPr lang="en-US" sz="1400">
                <a:solidFill>
                  <a:srgbClr val="FFFFFF"/>
                </a:solidFill>
                <a:latin typeface="Montserrat"/>
                <a:ea typeface="Calibri"/>
                <a:cs typeface="Calibri"/>
              </a:rPr>
              <a:t> TIP/CIP Commitments in first four years need to be added as commitments</a:t>
            </a:r>
            <a:endParaRPr lang="en-US" sz="14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4965F85-9E63-5D68-65B0-3076D698538C}"/>
              </a:ext>
            </a:extLst>
          </p:cNvPr>
          <p:cNvCxnSpPr/>
          <p:nvPr/>
        </p:nvCxnSpPr>
        <p:spPr>
          <a:xfrm>
            <a:off x="1102111" y="5851825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186C35F-6FB2-325D-7E61-F7059EEA1CC6}"/>
              </a:ext>
            </a:extLst>
          </p:cNvPr>
          <p:cNvCxnSpPr>
            <a:cxnSpLocks/>
          </p:cNvCxnSpPr>
          <p:nvPr/>
        </p:nvCxnSpPr>
        <p:spPr>
          <a:xfrm>
            <a:off x="1102110" y="4376462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7409EC-46A4-B159-E829-37200FB8CC5B}"/>
              </a:ext>
            </a:extLst>
          </p:cNvPr>
          <p:cNvCxnSpPr>
            <a:cxnSpLocks/>
          </p:cNvCxnSpPr>
          <p:nvPr/>
        </p:nvCxnSpPr>
        <p:spPr>
          <a:xfrm>
            <a:off x="1102110" y="2949739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E5CF4C-8626-3680-178B-126E6EFC75A0}"/>
              </a:ext>
            </a:extLst>
          </p:cNvPr>
          <p:cNvCxnSpPr>
            <a:cxnSpLocks/>
          </p:cNvCxnSpPr>
          <p:nvPr/>
        </p:nvCxnSpPr>
        <p:spPr>
          <a:xfrm>
            <a:off x="1102110" y="1498697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A93A6F9-6E4D-52E5-7141-7212D37BFE8C}"/>
              </a:ext>
            </a:extLst>
          </p:cNvPr>
          <p:cNvCxnSpPr>
            <a:cxnSpLocks/>
          </p:cNvCxnSpPr>
          <p:nvPr/>
        </p:nvCxnSpPr>
        <p:spPr>
          <a:xfrm>
            <a:off x="1102110" y="5543782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DE8CD67-DF3D-0B2B-A06C-FACB44F151EA}"/>
              </a:ext>
            </a:extLst>
          </p:cNvPr>
          <p:cNvSpPr txBox="1"/>
          <p:nvPr/>
        </p:nvSpPr>
        <p:spPr>
          <a:xfrm>
            <a:off x="1098134" y="5547791"/>
            <a:ext cx="142851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>
                <a:latin typeface="Montserrat"/>
                <a:ea typeface="Calibri"/>
                <a:cs typeface="Calibri"/>
              </a:rPr>
              <a:t>NDOT</a:t>
            </a:r>
            <a:endParaRPr lang="en-US" sz="1400">
              <a:latin typeface="Montserra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415D49-539D-70EC-DAD3-323BD40DD4C6}"/>
              </a:ext>
            </a:extLst>
          </p:cNvPr>
          <p:cNvSpPr txBox="1"/>
          <p:nvPr/>
        </p:nvSpPr>
        <p:spPr>
          <a:xfrm>
            <a:off x="1098133" y="4753365"/>
            <a:ext cx="14285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Montserrat"/>
                <a:ea typeface="Calibri"/>
                <a:cs typeface="Calibri"/>
              </a:rPr>
              <a:t>Lancaster County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AECC1-0CC2-DBA0-1CE0-56EB02EEF684}"/>
              </a:ext>
            </a:extLst>
          </p:cNvPr>
          <p:cNvSpPr txBox="1"/>
          <p:nvPr/>
        </p:nvSpPr>
        <p:spPr>
          <a:xfrm>
            <a:off x="1098132" y="3034811"/>
            <a:ext cx="14285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Montserrat"/>
                <a:ea typeface="Calibri"/>
                <a:cs typeface="Calibri"/>
              </a:rPr>
              <a:t>Lincoln Roadway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8A411F-E810-FA91-A73D-BC58145B108E}"/>
              </a:ext>
            </a:extLst>
          </p:cNvPr>
          <p:cNvSpPr txBox="1"/>
          <p:nvPr/>
        </p:nvSpPr>
        <p:spPr>
          <a:xfrm>
            <a:off x="1098131" y="2159321"/>
            <a:ext cx="14285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Montserrat"/>
                <a:ea typeface="Calibri"/>
                <a:cs typeface="Calibri"/>
              </a:rPr>
              <a:t>Alternative Modes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008B25-747B-0058-729D-A37D3498BEC2}"/>
              </a:ext>
            </a:extLst>
          </p:cNvPr>
          <p:cNvSpPr txBox="1"/>
          <p:nvPr/>
        </p:nvSpPr>
        <p:spPr>
          <a:xfrm>
            <a:off x="1098130" y="975788"/>
            <a:ext cx="142851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Montserrat"/>
                <a:ea typeface="Calibri"/>
                <a:cs typeface="Calibri"/>
              </a:rPr>
              <a:t>Other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4F315B3-58DD-6069-A5D1-9A5D9A13E013}"/>
              </a:ext>
            </a:extLst>
          </p:cNvPr>
          <p:cNvCxnSpPr>
            <a:cxnSpLocks/>
          </p:cNvCxnSpPr>
          <p:nvPr/>
        </p:nvCxnSpPr>
        <p:spPr>
          <a:xfrm>
            <a:off x="1102110" y="623207"/>
            <a:ext cx="3525898" cy="2026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B9031F6-6211-DB4F-AC98-F28CE80F4083}"/>
              </a:ext>
            </a:extLst>
          </p:cNvPr>
          <p:cNvSpPr txBox="1"/>
          <p:nvPr/>
        </p:nvSpPr>
        <p:spPr>
          <a:xfrm>
            <a:off x="9274467" y="542939"/>
            <a:ext cx="19895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chemeClr val="accent5"/>
                </a:solidFill>
                <a:latin typeface="Montserrat"/>
                <a:ea typeface="Calibri"/>
                <a:cs typeface="Calibri"/>
              </a:rPr>
              <a:t>PRELIMINARY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13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7E23-B92E-D328-A783-168B86F69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>
                <a:latin typeface="Montserrat SemiBold"/>
              </a:rPr>
              <a:t>Committed/Restricted vs. Flexible Funds</a:t>
            </a:r>
            <a:endParaRPr lang="en-US" sz="3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E2C07-84A2-3406-C17F-B1CA4509A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75580" cy="39279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ontserrat"/>
              </a:rPr>
              <a:t>Total Revenues (Roadway, Transit, Trails) </a:t>
            </a:r>
            <a:endParaRPr lang="en-US"/>
          </a:p>
          <a:p>
            <a:endParaRPr lang="en-US"/>
          </a:p>
          <a:p>
            <a:r>
              <a:rPr lang="en-US">
                <a:latin typeface="Montserrat"/>
              </a:rPr>
              <a:t>Less Committed/Restricted</a:t>
            </a:r>
            <a:endParaRPr lang="en-US"/>
          </a:p>
          <a:p>
            <a:endParaRPr lang="en-US"/>
          </a:p>
          <a:p>
            <a:r>
              <a:rPr lang="en-US" b="1">
                <a:latin typeface="Montserrat"/>
              </a:rPr>
              <a:t>Remaining Flexible Funds</a:t>
            </a:r>
            <a:endParaRPr lang="en-US" b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2AC8CF1-CDA9-7E6D-ADAA-0BD999216AF8}"/>
              </a:ext>
            </a:extLst>
          </p:cNvPr>
          <p:cNvSpPr txBox="1">
            <a:spLocks/>
          </p:cNvSpPr>
          <p:nvPr/>
        </p:nvSpPr>
        <p:spPr>
          <a:xfrm>
            <a:off x="9437450" y="1905068"/>
            <a:ext cx="2757794" cy="39279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atin typeface="Montserrat"/>
              </a:rPr>
              <a:t>$5,979.76</a:t>
            </a:r>
            <a:endParaRPr lang="en-US"/>
          </a:p>
          <a:p>
            <a:pPr marL="0" indent="0">
              <a:buNone/>
            </a:pPr>
            <a:endParaRPr lang="en-US">
              <a:latin typeface="Montserrat"/>
            </a:endParaRPr>
          </a:p>
          <a:p>
            <a:pPr marL="0" indent="0">
              <a:buNone/>
            </a:pPr>
            <a:r>
              <a:rPr lang="en-US">
                <a:latin typeface="Montserrat"/>
              </a:rPr>
              <a:t>$4,019.38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latin typeface="Montserrat"/>
              </a:rPr>
              <a:t>$1,960.38</a:t>
            </a:r>
          </a:p>
          <a:p>
            <a:pPr marL="0" indent="0">
              <a:buNone/>
            </a:pPr>
            <a:r>
              <a:rPr lang="en-US" sz="2000" i="1">
                <a:latin typeface="Montserrat"/>
              </a:rPr>
              <a:t>(about 1/3)</a:t>
            </a:r>
          </a:p>
        </p:txBody>
      </p:sp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6B7CD9CE-E41C-1761-2C9D-A823C74B10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96C9F7-146F-1247-645A-55C3543C21DB}"/>
              </a:ext>
            </a:extLst>
          </p:cNvPr>
          <p:cNvSpPr txBox="1"/>
          <p:nvPr/>
        </p:nvSpPr>
        <p:spPr>
          <a:xfrm>
            <a:off x="9436594" y="178151"/>
            <a:ext cx="19895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chemeClr val="accent5"/>
                </a:solidFill>
                <a:latin typeface="Montserrat"/>
                <a:ea typeface="Calibri"/>
                <a:cs typeface="Calibri"/>
              </a:rPr>
              <a:t>PRELIMINARY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12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B6796-195C-3B63-8B39-A50CDB5B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ontserrat SemiBold"/>
              </a:rPr>
              <a:t>Flexible Funds</a:t>
            </a:r>
            <a:endParaRPr lang="en-US"/>
          </a:p>
        </p:txBody>
      </p:sp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7D4FE8CE-2086-798D-C424-6714C914B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41" y="1892220"/>
            <a:ext cx="10519317" cy="37798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A575A1-B151-18C1-8919-8E36217CB704}"/>
              </a:ext>
            </a:extLst>
          </p:cNvPr>
          <p:cNvSpPr txBox="1"/>
          <p:nvPr/>
        </p:nvSpPr>
        <p:spPr>
          <a:xfrm>
            <a:off x="9372930" y="845445"/>
            <a:ext cx="19895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solidFill>
                  <a:schemeClr val="accent5"/>
                </a:solidFill>
                <a:latin typeface="Montserrat"/>
                <a:ea typeface="Calibri"/>
                <a:cs typeface="Calibri"/>
              </a:rPr>
              <a:t>PRELIMINARY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08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525F-F68C-5A50-DB75-CC16480D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ontserrat SemiBold"/>
              </a:rPr>
              <a:t>Flexible Funding Scenarios </a:t>
            </a:r>
            <a:br>
              <a:rPr lang="en-US">
                <a:latin typeface="Montserrat SemiBold"/>
              </a:rPr>
            </a:br>
            <a:r>
              <a:rPr lang="en-US" sz="3600" b="0">
                <a:latin typeface="Montserrat"/>
              </a:rPr>
              <a:t>[from 2021 LRTP]</a:t>
            </a:r>
            <a:endParaRPr lang="en-US" sz="3600" b="0" err="1">
              <a:latin typeface="Montserra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6BF68D-02AB-CE18-FF86-12AB93D83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46" y="1868410"/>
            <a:ext cx="11123342" cy="355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66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7B39-E888-BD64-A2B2-922CAAB8B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ontserrat SemiBold"/>
              </a:rPr>
              <a:t>Discussion: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776C1-FBC7-1E2A-0798-DB6B89F22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latin typeface="Montserrat"/>
              </a:rPr>
              <a:t>What funding scenarios are you interested in exploring for the 2050 LRTP Update?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55525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DE0A-2196-C869-66FE-87A068237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01231-DA05-B215-0277-A44F1966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152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Mobility Plan Update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E5572-155E-EB74-ABBF-C96E728E3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pic>
        <p:nvPicPr>
          <p:cNvPr id="1026" name="Picture 2" descr="Projects Supporting the Lincoln Bike Plan – City of Lincoln, NE">
            <a:extLst>
              <a:ext uri="{FF2B5EF4-FFF2-40B4-BE49-F238E27FC236}">
                <a16:creationId xmlns:a16="http://schemas.microsoft.com/office/drawing/2014/main" id="{1FD70D8C-729B-F030-9E81-38637DA7B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"/>
          <a:stretch>
            <a:fillRect/>
          </a:stretch>
        </p:blipFill>
        <p:spPr bwMode="auto">
          <a:xfrm>
            <a:off x="2923422" y="1442715"/>
            <a:ext cx="6345155" cy="438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0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C0D25-7A0A-E24D-841C-EDF33FD1A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B22330-CC1D-0360-66DC-9B72198AB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052A39C6-38E6-2922-DDD8-1DC1C081FCBC}"/>
              </a:ext>
            </a:extLst>
          </p:cNvPr>
          <p:cNvSpPr txBox="1">
            <a:spLocks/>
          </p:cNvSpPr>
          <p:nvPr/>
        </p:nvSpPr>
        <p:spPr>
          <a:xfrm>
            <a:off x="1316662" y="371133"/>
            <a:ext cx="11006407" cy="6353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b="1">
                <a:solidFill>
                  <a:prstClr val="black"/>
                </a:solidFill>
                <a:latin typeface="Gill Sans MT"/>
              </a:rPr>
              <a:t>Project Evaluation and Prioritization</a:t>
            </a:r>
            <a:endParaRPr lang="en-US" sz="4400">
              <a:solidFill>
                <a:prstClr val="black"/>
              </a:solidFill>
              <a:latin typeface="Aptos Display" panose="0211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B4D91B-FE9B-0B3A-31DE-2FE8C9DFB6F2}"/>
              </a:ext>
            </a:extLst>
          </p:cNvPr>
          <p:cNvSpPr txBox="1"/>
          <p:nvPr/>
        </p:nvSpPr>
        <p:spPr>
          <a:xfrm>
            <a:off x="1316662" y="1533032"/>
            <a:ext cx="7939179" cy="405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1" indent="-274320" defTabSz="685800">
              <a:lnSpc>
                <a:spcPct val="90000"/>
              </a:lnSpc>
              <a:spcBef>
                <a:spcPct val="0"/>
              </a:spcBef>
              <a:buFont typeface="Wingdings" panose="020B0604020202020204" pitchFamily="34" charset="0"/>
              <a:buChar char="§"/>
              <a:defRPr/>
            </a:pPr>
            <a:r>
              <a:rPr lang="en-US" sz="2600">
                <a:solidFill>
                  <a:prstClr val="black"/>
                </a:solidFill>
                <a:latin typeface="Montserrat" panose="00000500000000000000" pitchFamily="2" charset="0"/>
              </a:rPr>
              <a:t>Project evaluation framework builds from the seven Mobility Plan goals</a:t>
            </a:r>
          </a:p>
          <a:p>
            <a:pPr marL="274320" lvl="1" indent="-274320" defTabSz="685800">
              <a:lnSpc>
                <a:spcPct val="90000"/>
              </a:lnSpc>
              <a:spcBef>
                <a:spcPct val="0"/>
              </a:spcBef>
              <a:buFont typeface="Wingdings" panose="020B0604020202020204" pitchFamily="34" charset="0"/>
              <a:buChar char="§"/>
              <a:defRPr/>
            </a:pPr>
            <a:endParaRPr lang="en-US" sz="260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marL="160020" lvl="1" indent="-342900" defTabSz="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600">
                <a:solidFill>
                  <a:prstClr val="black"/>
                </a:solidFill>
                <a:latin typeface="Montserrat" panose="00000500000000000000" pitchFamily="2" charset="0"/>
              </a:rPr>
              <a:t>Total possible score of one per goal area</a:t>
            </a:r>
          </a:p>
          <a:p>
            <a:pPr marL="160020" lvl="1" indent="-342900" defTabSz="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sz="260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marL="160020" lvl="1" indent="-342900" defTabSz="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600">
                <a:solidFill>
                  <a:prstClr val="black"/>
                </a:solidFill>
                <a:latin typeface="Montserrat" panose="00000500000000000000" pitchFamily="2" charset="0"/>
              </a:rPr>
              <a:t>Metrics for evaluation are a combination of existing conditions data and individual project details</a:t>
            </a:r>
          </a:p>
          <a:p>
            <a:pPr marL="160020" lvl="1" indent="-342900" defTabSz="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n-US" sz="260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marL="160020" lvl="1" indent="-342900" defTabSz="6858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sz="2600">
                <a:solidFill>
                  <a:prstClr val="black"/>
                </a:solidFill>
                <a:latin typeface="Montserrat" panose="00000500000000000000" pitchFamily="2" charset="0"/>
              </a:rPr>
              <a:t>Weighting between goal areas to be determined based on stakeholder input</a:t>
            </a:r>
          </a:p>
        </p:txBody>
      </p:sp>
    </p:spTree>
    <p:extLst>
      <p:ext uri="{BB962C8B-B14F-4D97-AF65-F5344CB8AC3E}">
        <p14:creationId xmlns:p14="http://schemas.microsoft.com/office/powerpoint/2010/main" val="275803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85C86-ED2B-4B18-4B38-40C479396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1CC1F0-E999-0F34-A9C4-074C58A9B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CAA35D34-F9C4-00CF-1488-5A4F7D04B97E}"/>
              </a:ext>
            </a:extLst>
          </p:cNvPr>
          <p:cNvSpPr txBox="1">
            <a:spLocks/>
          </p:cNvSpPr>
          <p:nvPr/>
        </p:nvSpPr>
        <p:spPr>
          <a:xfrm>
            <a:off x="1321931" y="239397"/>
            <a:ext cx="11006407" cy="6353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b="1">
                <a:solidFill>
                  <a:prstClr val="black"/>
                </a:solidFill>
                <a:latin typeface="Gill Sans MT"/>
              </a:rPr>
              <a:t>Evaluation Criteria</a:t>
            </a:r>
            <a:endParaRPr lang="en-US" sz="4400">
              <a:solidFill>
                <a:prstClr val="black"/>
              </a:solidFill>
              <a:latin typeface="Aptos Display" panose="02110004020202020204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5E763C-F138-B966-F7B8-F1E677660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427292"/>
              </p:ext>
            </p:extLst>
          </p:nvPr>
        </p:nvGraphicFramePr>
        <p:xfrm>
          <a:off x="2695014" y="937367"/>
          <a:ext cx="7882091" cy="5242560"/>
        </p:xfrm>
        <a:graphic>
          <a:graphicData uri="http://schemas.openxmlformats.org/drawingml/2006/table">
            <a:tbl>
              <a:tblPr firstRow="1" firstCol="1" bandRow="1"/>
              <a:tblGrid>
                <a:gridCol w="3110686">
                  <a:extLst>
                    <a:ext uri="{9D8B030D-6E8A-4147-A177-3AD203B41FA5}">
                      <a16:colId xmlns:a16="http://schemas.microsoft.com/office/drawing/2014/main" val="904914893"/>
                    </a:ext>
                  </a:extLst>
                </a:gridCol>
                <a:gridCol w="4771405">
                  <a:extLst>
                    <a:ext uri="{9D8B030D-6E8A-4147-A177-3AD203B41FA5}">
                      <a16:colId xmlns:a16="http://schemas.microsoft.com/office/drawing/2014/main" val="550146404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en-US" sz="2000">
                          <a:solidFill>
                            <a:srgbClr val="353A8A"/>
                          </a:solidFill>
                          <a:effectLst/>
                        </a:rPr>
                        <a:t>Goal Area</a:t>
                      </a:r>
                      <a:endParaRPr lang="en-US" sz="2000">
                        <a:solidFill>
                          <a:srgbClr val="353A8A"/>
                        </a:solidFill>
                        <a:effectLst/>
                        <a:latin typeface="Aptos Display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EA72E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2000">
                          <a:solidFill>
                            <a:srgbClr val="353A8A"/>
                          </a:solidFill>
                          <a:effectLst/>
                        </a:rPr>
                        <a:t>Evaluation Criteria</a:t>
                      </a:r>
                      <a:endParaRPr lang="en-US" sz="2000">
                        <a:solidFill>
                          <a:srgbClr val="353A8A"/>
                        </a:solidFill>
                        <a:effectLst/>
                        <a:latin typeface="Aptos Display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4EA72E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86381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Safety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Proximity to HIN, VRU HIN, and HRN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6826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Connected Network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 b="1" i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Barrier Breaker </a:t>
                      </a: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– provides formal crossing of arterial street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81567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Aptos Display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Gap Closure </a:t>
                      </a: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– completes a gap in the bike network (bonus for Complete Streets gap)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2931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Aptos Display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Cross-Town Connector </a:t>
                      </a: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– serves a primary cross-town bike connector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207074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Access &amp; Options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Proximity to communities with limited transportation options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10224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Healthy, Active Lifestyle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Proximity to mobility nodes and schools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10643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Sustainable Mobility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Relative volume of short trips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6968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Economic Vitality &amp; Access to Jobs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Proximity to mixed-use or commercial areas Proximity to jobs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6524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Implementation, Funding &amp; Partnerships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Relative cost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34197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Aptos Display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Ease of implementation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86707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>
                        <a:buNone/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ptos Display"/>
                          <a:cs typeface="Times New Roman"/>
                        </a:rPr>
                        <a:t>Public Support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Number of public “votes”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97132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6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56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C19A25A-788D-1EF4-CE43-6488ABE78F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2" r="62994"/>
          <a:stretch>
            <a:fillRect/>
          </a:stretch>
        </p:blipFill>
        <p:spPr>
          <a:xfrm>
            <a:off x="10913750" y="3025471"/>
            <a:ext cx="1368712" cy="694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71B3A4-1001-34C9-A712-63C4085D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-67656" r="56589" b="-56007"/>
          <a:stretch>
            <a:fillRect/>
          </a:stretch>
        </p:blipFill>
        <p:spPr>
          <a:xfrm>
            <a:off x="726132" y="1591056"/>
            <a:ext cx="10148703" cy="1426464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717B8325-3CD6-44D4-213A-31DBF9F4F55D}"/>
              </a:ext>
            </a:extLst>
          </p:cNvPr>
          <p:cNvSpPr txBox="1">
            <a:spLocks/>
          </p:cNvSpPr>
          <p:nvPr/>
        </p:nvSpPr>
        <p:spPr>
          <a:xfrm>
            <a:off x="940634" y="524448"/>
            <a:ext cx="11006407" cy="6353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4400" b="1">
                <a:solidFill>
                  <a:prstClr val="black"/>
                </a:solidFill>
                <a:latin typeface="Gill Sans MT"/>
              </a:rPr>
              <a:t>Evaluation Criteria: Example</a:t>
            </a:r>
            <a:endParaRPr lang="en-US" sz="4400">
              <a:solidFill>
                <a:prstClr val="black"/>
              </a:solidFill>
              <a:latin typeface="Aptos Display" panose="0211000402020202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91685D-4D9F-4997-C917-4546A02DC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32" y="3017520"/>
            <a:ext cx="10219421" cy="70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77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6C90-4B70-135C-FB26-98D5C14FC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517CD7-4FCF-9071-5520-537F4D172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D48B18C0-DE13-42E9-B853-6FA846C5DFCB}"/>
              </a:ext>
            </a:extLst>
          </p:cNvPr>
          <p:cNvSpPr txBox="1">
            <a:spLocks/>
          </p:cNvSpPr>
          <p:nvPr/>
        </p:nvSpPr>
        <p:spPr>
          <a:xfrm>
            <a:off x="1104955" y="735343"/>
            <a:ext cx="11006407" cy="6353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3600" b="1">
                <a:solidFill>
                  <a:prstClr val="black"/>
                </a:solidFill>
                <a:latin typeface="Gill Sans MT"/>
              </a:rPr>
              <a:t>County </a:t>
            </a:r>
            <a:br>
              <a:rPr lang="en-US" sz="3600" b="1">
                <a:solidFill>
                  <a:prstClr val="black"/>
                </a:solidFill>
                <a:latin typeface="Gill Sans MT"/>
              </a:rPr>
            </a:br>
            <a:r>
              <a:rPr lang="en-US" sz="3600" b="1">
                <a:solidFill>
                  <a:prstClr val="black"/>
                </a:solidFill>
                <a:latin typeface="Gill Sans MT"/>
              </a:rPr>
              <a:t>Trails (2021) </a:t>
            </a:r>
            <a:endParaRPr lang="en-US" sz="3600">
              <a:solidFill>
                <a:prstClr val="black"/>
              </a:solidFill>
              <a:latin typeface="Aptos Display" panose="021100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8EBA7D-0F06-328E-7B52-EEB596CB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552" y="-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98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FEBE1-50B1-5292-F62D-343BA6BF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5679-001E-90A9-5C1E-16137153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Mobility Plan Update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202FF9-678E-A8D3-AED5-2FC5FED92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CFE198-7FC4-8395-80EC-102CE4D02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3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Montserrat"/>
              </a:rPr>
              <a:t>Status:</a:t>
            </a:r>
            <a:endParaRPr lang="en-US"/>
          </a:p>
          <a:p>
            <a:pPr lvl="1">
              <a:buFont typeface="Courier New"/>
              <a:buChar char="o"/>
            </a:pPr>
            <a:r>
              <a:rPr lang="en-US">
                <a:latin typeface="Montserrat"/>
              </a:rPr>
              <a:t>Reviewed Subcommittee Comments</a:t>
            </a:r>
            <a:endParaRPr lang="en-US"/>
          </a:p>
          <a:p>
            <a:pPr lvl="1">
              <a:buFont typeface="Courier New"/>
              <a:buChar char="o"/>
            </a:pPr>
            <a:r>
              <a:rPr lang="en-US">
                <a:latin typeface="Montserrat"/>
              </a:rPr>
              <a:t>Discussion Items: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Bike Priority Speed Limit – Is there support for LOWERING speed limit to 25 MPH? Prefer this discussion before increasing guideline. </a:t>
            </a:r>
            <a:br>
              <a:rPr lang="en-US">
                <a:latin typeface="Montserrat"/>
              </a:rPr>
            </a:br>
            <a:r>
              <a:rPr lang="en-US">
                <a:latin typeface="Montserrat"/>
              </a:rPr>
              <a:t>Does LTU need to be brought in the discussion?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Collapse "Growth" opportunity nodes to one group. Implementation timing can replace Existing or New naming</a:t>
            </a:r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Basis Intermodal Node: Suggest retaining – Many bus stops do not have pads</a:t>
            </a:r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Downtown Node Numbers: Reviewing distribution and USES adjacent. Are they different enough to retain nodes?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21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4B9E-7103-4291-F599-B28FAF24D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E83A-5E4D-C86E-B01D-3C4F86C2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Mobility Plan Update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59BDEC-5C0B-6543-964C-54C3461F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1F5FE7-32D7-2003-1D64-3BCD020E6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3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Montserrat"/>
              </a:rPr>
              <a:t>Status:</a:t>
            </a:r>
          </a:p>
          <a:p>
            <a:pPr lvl="1">
              <a:buFont typeface="Courier New"/>
              <a:buChar char="o"/>
            </a:pPr>
            <a:r>
              <a:rPr lang="en-US">
                <a:latin typeface="Montserrat"/>
              </a:rPr>
              <a:t>Discussion Items: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Distribution of New Growth Nodes – Talk with </a:t>
            </a:r>
            <a:r>
              <a:rPr lang="en-US" err="1">
                <a:latin typeface="Montserrat"/>
              </a:rPr>
              <a:t>StarTran</a:t>
            </a:r>
            <a:r>
              <a:rPr lang="en-US">
                <a:latin typeface="Montserrat"/>
              </a:rPr>
              <a:t> regarding transit service extensions in future – Nodes &amp; Transit need to go together</a:t>
            </a:r>
          </a:p>
          <a:p>
            <a:pPr lvl="2">
              <a:buFont typeface="Wingdings"/>
              <a:buChar char="§"/>
            </a:pPr>
            <a:r>
              <a:rPr lang="en-US">
                <a:latin typeface="Montserrat"/>
              </a:rPr>
              <a:t>Coordinate timing and some locations with street projects (will be on-going discussion)</a:t>
            </a:r>
          </a:p>
          <a:p>
            <a:r>
              <a:rPr lang="en-US">
                <a:latin typeface="Montserrat"/>
              </a:rPr>
              <a:t>Plan Going Forward:</a:t>
            </a:r>
            <a:endParaRPr lang="en-US"/>
          </a:p>
          <a:p>
            <a:pPr lvl="1">
              <a:buFont typeface="Courier New"/>
              <a:buChar char="o"/>
            </a:pPr>
            <a:r>
              <a:rPr lang="en-US">
                <a:latin typeface="Montserrat"/>
              </a:rPr>
              <a:t>Preparing Draft – See Greg's Outline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01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B3AE-AFAA-DEB4-079A-00E0A11BB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776FE-63A4-3D3B-FB53-EEE78EF84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Mobility Plan Outline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D2858E-8C5D-67D0-5B5B-8953700FC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B4E1EE-4FE9-793C-4AEB-1038E9500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3927970"/>
          </a:xfrm>
        </p:spPr>
        <p:txBody>
          <a:bodyPr>
            <a:noAutofit/>
          </a:bodyPr>
          <a:lstStyle/>
          <a:p>
            <a:pPr lvl="1">
              <a:lnSpc>
                <a:spcPct val="120000"/>
              </a:lnSpc>
            </a:pPr>
            <a:r>
              <a:rPr lang="en-US" sz="1500"/>
              <a:t>Introduction</a:t>
            </a:r>
          </a:p>
          <a:p>
            <a:pPr lvl="2">
              <a:lnSpc>
                <a:spcPct val="120000"/>
              </a:lnSpc>
            </a:pPr>
            <a:r>
              <a:rPr lang="en-US" sz="1500"/>
              <a:t>Previous Plans</a:t>
            </a:r>
          </a:p>
          <a:p>
            <a:pPr lvl="2">
              <a:lnSpc>
                <a:spcPct val="120000"/>
              </a:lnSpc>
            </a:pPr>
            <a:r>
              <a:rPr lang="en-US" sz="1500"/>
              <a:t>MPO LRTP Coordination</a:t>
            </a:r>
          </a:p>
          <a:p>
            <a:pPr lvl="2">
              <a:lnSpc>
                <a:spcPct val="120000"/>
              </a:lnSpc>
            </a:pPr>
            <a:r>
              <a:rPr lang="en-US" sz="1500"/>
              <a:t>Relationship of the Mobility Plan to Streets/Roads, Transit, Active Transportation 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Vision &amp; Goals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Community Input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Current Conditions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Typologies &amp; Facility Types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Mobility Oriented Development Nodes &amp; Corridors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Active Transportation Network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Policy &amp; Program Recommendations</a:t>
            </a:r>
          </a:p>
          <a:p>
            <a:pPr lvl="1">
              <a:lnSpc>
                <a:spcPct val="120000"/>
              </a:lnSpc>
            </a:pPr>
            <a:r>
              <a:rPr lang="en-US" sz="1500"/>
              <a:t>Implementation Plan</a:t>
            </a:r>
          </a:p>
        </p:txBody>
      </p:sp>
    </p:spTree>
    <p:extLst>
      <p:ext uri="{BB962C8B-B14F-4D97-AF65-F5344CB8AC3E}">
        <p14:creationId xmlns:p14="http://schemas.microsoft.com/office/powerpoint/2010/main" val="2235723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88AF2-274C-E43B-10F5-27A108174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877B-702A-D5AA-E963-A1179212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Mobility Plan Update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3754F7-E4C9-60EA-1A52-B7F3C1E1C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6" y="5786158"/>
            <a:ext cx="2566370" cy="107184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892D9D-9329-7E0D-8116-3F2748F63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13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Project scoring underway</a:t>
            </a:r>
          </a:p>
          <a:p>
            <a:r>
              <a:rPr lang="en-US"/>
              <a:t>Vetting with Mobility Subcommittee (April 1)</a:t>
            </a:r>
          </a:p>
          <a:p>
            <a:r>
              <a:rPr lang="en-US"/>
              <a:t>Refine project list </a:t>
            </a:r>
          </a:p>
          <a:p>
            <a:r>
              <a:rPr lang="en-US"/>
              <a:t>Funding analysis  (from LRTP &amp; VZAP)</a:t>
            </a:r>
          </a:p>
          <a:p>
            <a:r>
              <a:rPr lang="en-US"/>
              <a:t>Mobility Oriented Development (MOD) &amp; Policy review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55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DEF94-1324-6880-A474-5F0E48B0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BCA8-9EF6-939B-4EBF-2E8F64D7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Phase 2 Public Involvement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F545A-4E0E-F48C-4C26-1BD130920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5534"/>
            <a:ext cx="11070265" cy="39279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Montserrat"/>
              </a:rPr>
              <a:t>Public Meeting May 19 (Lincoln Commercial Club)</a:t>
            </a:r>
            <a:endParaRPr lang="en-US">
              <a:highlight>
                <a:srgbClr val="FFFF00"/>
              </a:highlight>
            </a:endParaRPr>
          </a:p>
          <a:p>
            <a:pPr lvl="1"/>
            <a:r>
              <a:rPr lang="en-US">
                <a:latin typeface="Montserrat"/>
              </a:rPr>
              <a:t>Educate newcomers</a:t>
            </a:r>
          </a:p>
          <a:p>
            <a:pPr lvl="1"/>
            <a:r>
              <a:rPr lang="en-US">
                <a:latin typeface="Montserrat"/>
              </a:rPr>
              <a:t>Show how input is used</a:t>
            </a:r>
          </a:p>
          <a:p>
            <a:pPr lvl="1"/>
            <a:r>
              <a:rPr lang="en-US">
                <a:latin typeface="Montserrat"/>
              </a:rPr>
              <a:t>Set expectations (funding outlook)</a:t>
            </a:r>
          </a:p>
          <a:p>
            <a:pPr lvl="1"/>
            <a:r>
              <a:rPr lang="en-US">
                <a:latin typeface="Montserrat"/>
              </a:rPr>
              <a:t>Project types and costs</a:t>
            </a:r>
          </a:p>
          <a:p>
            <a:r>
              <a:rPr lang="en-US">
                <a:latin typeface="Montserrat"/>
              </a:rPr>
              <a:t>Virtual public meeting opportunity for input</a:t>
            </a:r>
            <a:endParaRPr lang="en-US"/>
          </a:p>
          <a:p>
            <a:r>
              <a:rPr lang="en-US">
                <a:latin typeface="Montserrat"/>
              </a:rPr>
              <a:t>Re-engaging Focus Group attendees</a:t>
            </a:r>
          </a:p>
          <a:p>
            <a:r>
              <a:rPr lang="en-US">
                <a:latin typeface="Montserrat"/>
              </a:rPr>
              <a:t>Coordinated communications (City, County)</a:t>
            </a:r>
            <a:endParaRPr lang="en-US"/>
          </a:p>
          <a:p>
            <a:pPr lvl="1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7EC4B1-0BB6-4909-152A-6C0735A7BB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94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8EEF-1481-E0BA-5993-91D37C598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D298-28F6-5FD5-3A2B-8E8899B9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4326A-C9C7-1722-9701-35E2FC42F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70265" cy="3927970"/>
          </a:xfrm>
        </p:spPr>
        <p:txBody>
          <a:bodyPr>
            <a:normAutofit/>
          </a:bodyPr>
          <a:lstStyle/>
          <a:p>
            <a:r>
              <a:rPr lang="en-US"/>
              <a:t>Mobility Plan Subcommittees – April 1 &amp; April 15</a:t>
            </a:r>
          </a:p>
          <a:p>
            <a:r>
              <a:rPr lang="en-US"/>
              <a:t>Pop-Up events led by Staff </a:t>
            </a:r>
          </a:p>
          <a:p>
            <a:r>
              <a:rPr lang="en-US"/>
              <a:t>Public Meeting : May 19 (Lincoln Commercial Club)</a:t>
            </a:r>
          </a:p>
          <a:p>
            <a:r>
              <a:rPr lang="en-US"/>
              <a:t>Week of June 1:</a:t>
            </a:r>
          </a:p>
          <a:p>
            <a:pPr lvl="1"/>
            <a:r>
              <a:rPr lang="en-US"/>
              <a:t>Roadway Subcommittee (June 2)</a:t>
            </a:r>
          </a:p>
          <a:p>
            <a:pPr lvl="1"/>
            <a:r>
              <a:rPr lang="en-US"/>
              <a:t>Mobility Subcommittee (June 3)</a:t>
            </a:r>
          </a:p>
          <a:p>
            <a:pPr lvl="1"/>
            <a:r>
              <a:rPr lang="en-US"/>
              <a:t>Funding Subcommittee (June 3) </a:t>
            </a:r>
          </a:p>
          <a:p>
            <a:pPr lvl="1"/>
            <a:r>
              <a:rPr lang="en-US"/>
              <a:t>POP-C (June 5)</a:t>
            </a:r>
          </a:p>
          <a:p>
            <a:pPr lvl="1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E3E13A-D8A3-D1CE-4CBD-24BD65A18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5769876"/>
            <a:ext cx="2644341" cy="107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409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0D135"/>
      </a:accent1>
      <a:accent2>
        <a:srgbClr val="5F318F"/>
      </a:accent2>
      <a:accent3>
        <a:srgbClr val="979897"/>
      </a:accent3>
      <a:accent4>
        <a:srgbClr val="13B796"/>
      </a:accent4>
      <a:accent5>
        <a:srgbClr val="EC1367"/>
      </a:accent5>
      <a:accent6>
        <a:srgbClr val="B2D23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30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Lincoln MPO 2050 LRTP Update &amp; Lincoln Mobility Plan Project Oversight &amp; Planning Committee (POP-C) Meeting #5</vt:lpstr>
      <vt:lpstr>Agenda</vt:lpstr>
      <vt:lpstr>LRTP Project Categories</vt:lpstr>
      <vt:lpstr>Developing a Fiscally Constrained Plan</vt:lpstr>
      <vt:lpstr>Project Prioritization</vt:lpstr>
      <vt:lpstr>PowerPoint Presentation</vt:lpstr>
      <vt:lpstr>Public Input: Transportation Goals</vt:lpstr>
      <vt:lpstr>PowerPoint Presentation</vt:lpstr>
      <vt:lpstr>PowerPoint Presentation</vt:lpstr>
      <vt:lpstr>PowerPoint Presentation</vt:lpstr>
      <vt:lpstr>Revenue Forecasts</vt:lpstr>
      <vt:lpstr>Revenue Forecasts ($M) Over Time</vt:lpstr>
      <vt:lpstr>LRTP Project Categories</vt:lpstr>
      <vt:lpstr>Commitments &amp; Restrictions</vt:lpstr>
      <vt:lpstr>Base Allocation ($M) by Project Category (Restricted and Committed Funding)</vt:lpstr>
      <vt:lpstr>Committed/Restricted vs. Flexible Funds</vt:lpstr>
      <vt:lpstr>Flexible Funds</vt:lpstr>
      <vt:lpstr>Flexible Funding Scenarios  [from 2021 LRTP]</vt:lpstr>
      <vt:lpstr>Discussion:</vt:lpstr>
      <vt:lpstr>Mobility Plan Update </vt:lpstr>
      <vt:lpstr>PowerPoint Presentation</vt:lpstr>
      <vt:lpstr>PowerPoint Presentation</vt:lpstr>
      <vt:lpstr>PowerPoint Presentation</vt:lpstr>
      <vt:lpstr>PowerPoint Presentation</vt:lpstr>
      <vt:lpstr>Mobility Plan Update </vt:lpstr>
      <vt:lpstr>Mobility Plan Update </vt:lpstr>
      <vt:lpstr>Mobility Plan Outline</vt:lpstr>
      <vt:lpstr>Mobility Plan Update </vt:lpstr>
      <vt:lpstr>Phase 2 Public Involvement</vt:lpstr>
      <vt:lpstr>Schedule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Oversight Planning Committee</dc:title>
  <dc:creator>Jenny.Young</dc:creator>
  <cp:revision>3</cp:revision>
  <cp:lastPrinted>2025-11-13T22:38:24Z</cp:lastPrinted>
  <dcterms:created xsi:type="dcterms:W3CDTF">2020-09-14T17:35:03Z</dcterms:created>
  <dcterms:modified xsi:type="dcterms:W3CDTF">2026-03-26T14:37:31Z</dcterms:modified>
</cp:coreProperties>
</file>